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7" r:id="rId3"/>
    <p:sldId id="318" r:id="rId4"/>
    <p:sldId id="319" r:id="rId5"/>
    <p:sldId id="320" r:id="rId6"/>
    <p:sldId id="321" r:id="rId7"/>
    <p:sldId id="332" r:id="rId8"/>
    <p:sldId id="322" r:id="rId9"/>
    <p:sldId id="323" r:id="rId10"/>
    <p:sldId id="324" r:id="rId11"/>
    <p:sldId id="325" r:id="rId12"/>
    <p:sldId id="314" r:id="rId13"/>
    <p:sldId id="316" r:id="rId14"/>
    <p:sldId id="326" r:id="rId15"/>
    <p:sldId id="327" r:id="rId16"/>
    <p:sldId id="331" r:id="rId17"/>
    <p:sldId id="328" r:id="rId18"/>
    <p:sldId id="329" r:id="rId19"/>
    <p:sldId id="330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88100-5EFD-4C1A-85BE-E37F7D91C342}" v="121" dt="2022-08-02T23:10:15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yan Uriel Barrera Landero" userId="5c76625406c6b24d" providerId="LiveId" clId="{06388100-5EFD-4C1A-85BE-E37F7D91C342}"/>
    <pc:docChg chg="undo custSel addSld modSld sldOrd">
      <pc:chgData name="Brayan Uriel Barrera Landero" userId="5c76625406c6b24d" providerId="LiveId" clId="{06388100-5EFD-4C1A-85BE-E37F7D91C342}" dt="2022-08-15T19:32:30.697" v="1516" actId="20577"/>
      <pc:docMkLst>
        <pc:docMk/>
      </pc:docMkLst>
      <pc:sldChg chg="addSp modSp mod ord">
        <pc:chgData name="Brayan Uriel Barrera Landero" userId="5c76625406c6b24d" providerId="LiveId" clId="{06388100-5EFD-4C1A-85BE-E37F7D91C342}" dt="2022-08-02T23:12:03.388" v="1480" actId="20577"/>
        <pc:sldMkLst>
          <pc:docMk/>
          <pc:sldMk cId="1661253974" sldId="314"/>
        </pc:sldMkLst>
        <pc:spChg chg="mod">
          <ac:chgData name="Brayan Uriel Barrera Landero" userId="5c76625406c6b24d" providerId="LiveId" clId="{06388100-5EFD-4C1A-85BE-E37F7D91C342}" dt="2022-08-02T23:12:03.388" v="1480" actId="20577"/>
          <ac:spMkLst>
            <pc:docMk/>
            <pc:sldMk cId="1661253974" sldId="314"/>
            <ac:spMk id="33" creationId="{D4F17D7F-B7D1-FACF-8E97-4583E4F27D55}"/>
          </ac:spMkLst>
        </pc:spChg>
        <pc:graphicFrameChg chg="mod">
          <ac:chgData name="Brayan Uriel Barrera Landero" userId="5c76625406c6b24d" providerId="LiveId" clId="{06388100-5EFD-4C1A-85BE-E37F7D91C342}" dt="2022-07-28T19:08:56.957" v="113" actId="1076"/>
          <ac:graphicFrameMkLst>
            <pc:docMk/>
            <pc:sldMk cId="1661253974" sldId="314"/>
            <ac:graphicFrameMk id="6" creationId="{A73D77BE-2187-FC46-667A-21721CFC5747}"/>
          </ac:graphicFrameMkLst>
        </pc:graphicFrameChg>
        <pc:picChg chg="add mod ord">
          <ac:chgData name="Brayan Uriel Barrera Landero" userId="5c76625406c6b24d" providerId="LiveId" clId="{06388100-5EFD-4C1A-85BE-E37F7D91C342}" dt="2022-07-28T21:43:52.407" v="287" actId="1076"/>
          <ac:picMkLst>
            <pc:docMk/>
            <pc:sldMk cId="1661253974" sldId="314"/>
            <ac:picMk id="5" creationId="{C033909B-0A61-5864-E507-7DB8EE2D481B}"/>
          </ac:picMkLst>
        </pc:picChg>
        <pc:picChg chg="mod">
          <ac:chgData name="Brayan Uriel Barrera Landero" userId="5c76625406c6b24d" providerId="LiveId" clId="{06388100-5EFD-4C1A-85BE-E37F7D91C342}" dt="2022-07-30T17:01:11.150" v="405" actId="1076"/>
          <ac:picMkLst>
            <pc:docMk/>
            <pc:sldMk cId="1661253974" sldId="314"/>
            <ac:picMk id="11" creationId="{9687DE86-8E3A-A4C7-4CA4-5EFCC2409441}"/>
          </ac:picMkLst>
        </pc:picChg>
        <pc:picChg chg="mod">
          <ac:chgData name="Brayan Uriel Barrera Landero" userId="5c76625406c6b24d" providerId="LiveId" clId="{06388100-5EFD-4C1A-85BE-E37F7D91C342}" dt="2022-07-28T21:43:29.120" v="283" actId="1076"/>
          <ac:picMkLst>
            <pc:docMk/>
            <pc:sldMk cId="1661253974" sldId="314"/>
            <ac:picMk id="16" creationId="{B625B05E-C590-957A-9A5E-CB0D9095DE6A}"/>
          </ac:picMkLst>
        </pc:picChg>
      </pc:sldChg>
      <pc:sldChg chg="modSp mod">
        <pc:chgData name="Brayan Uriel Barrera Landero" userId="5c76625406c6b24d" providerId="LiveId" clId="{06388100-5EFD-4C1A-85BE-E37F7D91C342}" dt="2022-08-15T18:51:43.493" v="1500" actId="1036"/>
        <pc:sldMkLst>
          <pc:docMk/>
          <pc:sldMk cId="2670283390" sldId="315"/>
        </pc:sldMkLst>
        <pc:picChg chg="mod">
          <ac:chgData name="Brayan Uriel Barrera Landero" userId="5c76625406c6b24d" providerId="LiveId" clId="{06388100-5EFD-4C1A-85BE-E37F7D91C342}" dt="2022-08-15T18:51:43.493" v="1500" actId="1036"/>
          <ac:picMkLst>
            <pc:docMk/>
            <pc:sldMk cId="2670283390" sldId="315"/>
            <ac:picMk id="2" creationId="{AC437546-7BBE-631A-8D3D-A7BF28A5A3E5}"/>
          </ac:picMkLst>
        </pc:picChg>
      </pc:sldChg>
      <pc:sldChg chg="addSp delSp modSp add mod ord">
        <pc:chgData name="Brayan Uriel Barrera Landero" userId="5c76625406c6b24d" providerId="LiveId" clId="{06388100-5EFD-4C1A-85BE-E37F7D91C342}" dt="2022-08-02T23:12:07.646" v="1481" actId="20577"/>
        <pc:sldMkLst>
          <pc:docMk/>
          <pc:sldMk cId="895240355" sldId="316"/>
        </pc:sldMkLst>
        <pc:spChg chg="mod">
          <ac:chgData name="Brayan Uriel Barrera Landero" userId="5c76625406c6b24d" providerId="LiveId" clId="{06388100-5EFD-4C1A-85BE-E37F7D91C342}" dt="2022-07-27T23:55:43.680" v="10" actId="122"/>
          <ac:spMkLst>
            <pc:docMk/>
            <pc:sldMk cId="895240355" sldId="316"/>
            <ac:spMk id="12" creationId="{4E73FF88-9D9C-B8EE-DA2D-C903D11E10FE}"/>
          </ac:spMkLst>
        </pc:spChg>
        <pc:spChg chg="mod">
          <ac:chgData name="Brayan Uriel Barrera Landero" userId="5c76625406c6b24d" providerId="LiveId" clId="{06388100-5EFD-4C1A-85BE-E37F7D91C342}" dt="2022-08-02T23:12:07.646" v="1481" actId="20577"/>
          <ac:spMkLst>
            <pc:docMk/>
            <pc:sldMk cId="895240355" sldId="316"/>
            <ac:spMk id="33" creationId="{D4F17D7F-B7D1-FACF-8E97-4583E4F27D55}"/>
          </ac:spMkLst>
        </pc:spChg>
        <pc:graphicFrameChg chg="del">
          <ac:chgData name="Brayan Uriel Barrera Landero" userId="5c76625406c6b24d" providerId="LiveId" clId="{06388100-5EFD-4C1A-85BE-E37F7D91C342}" dt="2022-07-27T23:51:47.596" v="5" actId="478"/>
          <ac:graphicFrameMkLst>
            <pc:docMk/>
            <pc:sldMk cId="895240355" sldId="316"/>
            <ac:graphicFrameMk id="4" creationId="{6581E715-D62D-ADA3-AA72-C6D949C62458}"/>
          </ac:graphicFrameMkLst>
        </pc:graphicFrameChg>
        <pc:graphicFrameChg chg="del">
          <ac:chgData name="Brayan Uriel Barrera Landero" userId="5c76625406c6b24d" providerId="LiveId" clId="{06388100-5EFD-4C1A-85BE-E37F7D91C342}" dt="2022-07-27T23:51:43.780" v="4" actId="478"/>
          <ac:graphicFrameMkLst>
            <pc:docMk/>
            <pc:sldMk cId="895240355" sldId="316"/>
            <ac:graphicFrameMk id="6" creationId="{A73D77BE-2187-FC46-667A-21721CFC5747}"/>
          </ac:graphicFrameMkLst>
        </pc:graphicFrameChg>
        <pc:graphicFrameChg chg="add mod modGraphic">
          <ac:chgData name="Brayan Uriel Barrera Landero" userId="5c76625406c6b24d" providerId="LiveId" clId="{06388100-5EFD-4C1A-85BE-E37F7D91C342}" dt="2022-07-28T00:05:05.875" v="60" actId="12385"/>
          <ac:graphicFrameMkLst>
            <pc:docMk/>
            <pc:sldMk cId="895240355" sldId="316"/>
            <ac:graphicFrameMk id="15" creationId="{79FA3176-B6D2-1BB5-D90F-4E808A4A7218}"/>
          </ac:graphicFrameMkLst>
        </pc:graphicFrameChg>
        <pc:graphicFrameChg chg="add mod modGraphic">
          <ac:chgData name="Brayan Uriel Barrera Landero" userId="5c76625406c6b24d" providerId="LiveId" clId="{06388100-5EFD-4C1A-85BE-E37F7D91C342}" dt="2022-07-28T00:05:09.640" v="61" actId="12385"/>
          <ac:graphicFrameMkLst>
            <pc:docMk/>
            <pc:sldMk cId="895240355" sldId="316"/>
            <ac:graphicFrameMk id="17" creationId="{A899E28C-F4C6-829E-9675-27828E35737D}"/>
          </ac:graphicFrameMkLst>
        </pc:graphicFrameChg>
        <pc:graphicFrameChg chg="add del mod">
          <ac:chgData name="Brayan Uriel Barrera Landero" userId="5c76625406c6b24d" providerId="LiveId" clId="{06388100-5EFD-4C1A-85BE-E37F7D91C342}" dt="2022-07-28T00:07:47.276" v="86" actId="12084"/>
          <ac:graphicFrameMkLst>
            <pc:docMk/>
            <pc:sldMk cId="895240355" sldId="316"/>
            <ac:graphicFrameMk id="20" creationId="{A7E5F74B-1521-B11C-4707-8027B47BF5CE}"/>
          </ac:graphicFrameMkLst>
        </pc:graphicFrameChg>
        <pc:picChg chg="add del mod modCrop">
          <ac:chgData name="Brayan Uriel Barrera Landero" userId="5c76625406c6b24d" providerId="LiveId" clId="{06388100-5EFD-4C1A-85BE-E37F7D91C342}" dt="2022-07-28T00:02:37.414" v="25" actId="478"/>
          <ac:picMkLst>
            <pc:docMk/>
            <pc:sldMk cId="895240355" sldId="316"/>
            <ac:picMk id="5" creationId="{D0B7DB0B-D9C4-8627-CA2C-7158FB2D6B49}"/>
          </ac:picMkLst>
        </pc:picChg>
        <pc:picChg chg="del mod">
          <ac:chgData name="Brayan Uriel Barrera Landero" userId="5c76625406c6b24d" providerId="LiveId" clId="{06388100-5EFD-4C1A-85BE-E37F7D91C342}" dt="2022-07-27T23:51:37.443" v="2" actId="478"/>
          <ac:picMkLst>
            <pc:docMk/>
            <pc:sldMk cId="895240355" sldId="316"/>
            <ac:picMk id="8" creationId="{C67BFB88-4646-1EB0-AEFB-294CAAFD6755}"/>
          </ac:picMkLst>
        </pc:picChg>
        <pc:picChg chg="add mod modCrop">
          <ac:chgData name="Brayan Uriel Barrera Landero" userId="5c76625406c6b24d" providerId="LiveId" clId="{06388100-5EFD-4C1A-85BE-E37F7D91C342}" dt="2022-07-28T00:05:15.184" v="63" actId="1076"/>
          <ac:picMkLst>
            <pc:docMk/>
            <pc:sldMk cId="895240355" sldId="316"/>
            <ac:picMk id="10" creationId="{1ADF4E1E-FAE5-890C-F262-FC44DDC58A1C}"/>
          </ac:picMkLst>
        </pc:picChg>
        <pc:picChg chg="del">
          <ac:chgData name="Brayan Uriel Barrera Landero" userId="5c76625406c6b24d" providerId="LiveId" clId="{06388100-5EFD-4C1A-85BE-E37F7D91C342}" dt="2022-07-27T23:51:40.170" v="3" actId="478"/>
          <ac:picMkLst>
            <pc:docMk/>
            <pc:sldMk cId="895240355" sldId="316"/>
            <ac:picMk id="11" creationId="{9687DE86-8E3A-A4C7-4CA4-5EFCC2409441}"/>
          </ac:picMkLst>
        </pc:picChg>
        <pc:picChg chg="add del mod ord modCrop">
          <ac:chgData name="Brayan Uriel Barrera Landero" userId="5c76625406c6b24d" providerId="LiveId" clId="{06388100-5EFD-4C1A-85BE-E37F7D91C342}" dt="2022-07-28T21:40:55.052" v="256" actId="167"/>
          <ac:picMkLst>
            <pc:docMk/>
            <pc:sldMk cId="895240355" sldId="316"/>
            <ac:picMk id="19" creationId="{EF1605DA-BCBB-F931-1A89-84A1770524BB}"/>
          </ac:picMkLst>
        </pc:picChg>
        <pc:picChg chg="add mod ord">
          <ac:chgData name="Brayan Uriel Barrera Landero" userId="5c76625406c6b24d" providerId="LiveId" clId="{06388100-5EFD-4C1A-85BE-E37F7D91C342}" dt="2022-07-28T21:40:46.121" v="254" actId="167"/>
          <ac:picMkLst>
            <pc:docMk/>
            <pc:sldMk cId="895240355" sldId="316"/>
            <ac:picMk id="22" creationId="{1B0D8572-4F09-D9FA-8020-BABD46BE9E57}"/>
          </ac:picMkLst>
        </pc:picChg>
      </pc:sldChg>
      <pc:sldChg chg="addSp delSp modSp add mod">
        <pc:chgData name="Brayan Uriel Barrera Landero" userId="5c76625406c6b24d" providerId="LiveId" clId="{06388100-5EFD-4C1A-85BE-E37F7D91C342}" dt="2022-08-02T23:11:10.816" v="1460" actId="20577"/>
        <pc:sldMkLst>
          <pc:docMk/>
          <pc:sldMk cId="910991069" sldId="317"/>
        </pc:sldMkLst>
        <pc:spChg chg="mod">
          <ac:chgData name="Brayan Uriel Barrera Landero" userId="5c76625406c6b24d" providerId="LiveId" clId="{06388100-5EFD-4C1A-85BE-E37F7D91C342}" dt="2022-07-28T22:24:34.182" v="353" actId="14100"/>
          <ac:spMkLst>
            <pc:docMk/>
            <pc:sldMk cId="910991069" sldId="317"/>
            <ac:spMk id="12" creationId="{4E73FF88-9D9C-B8EE-DA2D-C903D11E10FE}"/>
          </ac:spMkLst>
        </pc:spChg>
        <pc:spChg chg="mod">
          <ac:chgData name="Brayan Uriel Barrera Landero" userId="5c76625406c6b24d" providerId="LiveId" clId="{06388100-5EFD-4C1A-85BE-E37F7D91C342}" dt="2022-08-02T23:11:10.816" v="1460" actId="20577"/>
          <ac:spMkLst>
            <pc:docMk/>
            <pc:sldMk cId="910991069" sldId="317"/>
            <ac:spMk id="33" creationId="{D4F17D7F-B7D1-FACF-8E97-4583E4F27D55}"/>
          </ac:spMkLst>
        </pc:spChg>
        <pc:graphicFrameChg chg="add del mod modGraphic">
          <ac:chgData name="Brayan Uriel Barrera Landero" userId="5c76625406c6b24d" providerId="LiveId" clId="{06388100-5EFD-4C1A-85BE-E37F7D91C342}" dt="2022-07-28T21:30:20.873" v="170" actId="478"/>
          <ac:graphicFrameMkLst>
            <pc:docMk/>
            <pc:sldMk cId="910991069" sldId="317"/>
            <ac:graphicFrameMk id="5" creationId="{03A1E4A0-FB77-EB8E-A285-717B72DFFF08}"/>
          </ac:graphicFrameMkLst>
        </pc:graphicFrameChg>
        <pc:graphicFrameChg chg="add mod modGraphic">
          <ac:chgData name="Brayan Uriel Barrera Landero" userId="5c76625406c6b24d" providerId="LiveId" clId="{06388100-5EFD-4C1A-85BE-E37F7D91C342}" dt="2022-07-28T21:35:03.350" v="206" actId="1076"/>
          <ac:graphicFrameMkLst>
            <pc:docMk/>
            <pc:sldMk cId="910991069" sldId="317"/>
            <ac:graphicFrameMk id="8" creationId="{89C798E1-F746-2F46-8F9E-C0551D1E79D6}"/>
          </ac:graphicFrameMkLst>
        </pc:graphicFrameChg>
        <pc:graphicFrameChg chg="add mod modGraphic">
          <ac:chgData name="Brayan Uriel Barrera Landero" userId="5c76625406c6b24d" providerId="LiveId" clId="{06388100-5EFD-4C1A-85BE-E37F7D91C342}" dt="2022-07-28T21:34:51.991" v="204" actId="12385"/>
          <ac:graphicFrameMkLst>
            <pc:docMk/>
            <pc:sldMk cId="910991069" sldId="317"/>
            <ac:graphicFrameMk id="11" creationId="{3831F762-CA13-C508-F347-53CFDBF8C959}"/>
          </ac:graphicFrameMkLst>
        </pc:graphicFrameChg>
        <pc:graphicFrameChg chg="del">
          <ac:chgData name="Brayan Uriel Barrera Landero" userId="5c76625406c6b24d" providerId="LiveId" clId="{06388100-5EFD-4C1A-85BE-E37F7D91C342}" dt="2022-07-28T21:22:46.808" v="124" actId="478"/>
          <ac:graphicFrameMkLst>
            <pc:docMk/>
            <pc:sldMk cId="910991069" sldId="317"/>
            <ac:graphicFrameMk id="15" creationId="{79FA3176-B6D2-1BB5-D90F-4E808A4A7218}"/>
          </ac:graphicFrameMkLst>
        </pc:graphicFrameChg>
        <pc:graphicFrameChg chg="del">
          <ac:chgData name="Brayan Uriel Barrera Landero" userId="5c76625406c6b24d" providerId="LiveId" clId="{06388100-5EFD-4C1A-85BE-E37F7D91C342}" dt="2022-07-28T21:22:43.779" v="123" actId="478"/>
          <ac:graphicFrameMkLst>
            <pc:docMk/>
            <pc:sldMk cId="910991069" sldId="317"/>
            <ac:graphicFrameMk id="17" creationId="{A899E28C-F4C6-829E-9675-27828E35737D}"/>
          </ac:graphicFrameMkLst>
        </pc:graphicFrameChg>
        <pc:picChg chg="add del mod">
          <ac:chgData name="Brayan Uriel Barrera Landero" userId="5c76625406c6b24d" providerId="LiveId" clId="{06388100-5EFD-4C1A-85BE-E37F7D91C342}" dt="2022-07-28T21:32:43.271" v="176" actId="478"/>
          <ac:picMkLst>
            <pc:docMk/>
            <pc:sldMk cId="910991069" sldId="317"/>
            <ac:picMk id="4" creationId="{3B8DE3D6-7E3A-0359-C29E-4EAFF8E10DE2}"/>
          </ac:picMkLst>
        </pc:picChg>
        <pc:picChg chg="add mod modCrop">
          <ac:chgData name="Brayan Uriel Barrera Landero" userId="5c76625406c6b24d" providerId="LiveId" clId="{06388100-5EFD-4C1A-85BE-E37F7D91C342}" dt="2022-07-28T21:33:12.899" v="186" actId="1076"/>
          <ac:picMkLst>
            <pc:docMk/>
            <pc:sldMk cId="910991069" sldId="317"/>
            <ac:picMk id="7" creationId="{266055B3-26B0-93C4-F9D4-BD9F05485AC8}"/>
          </ac:picMkLst>
        </pc:picChg>
        <pc:picChg chg="del">
          <ac:chgData name="Brayan Uriel Barrera Landero" userId="5c76625406c6b24d" providerId="LiveId" clId="{06388100-5EFD-4C1A-85BE-E37F7D91C342}" dt="2022-07-28T21:22:17.562" v="115" actId="478"/>
          <ac:picMkLst>
            <pc:docMk/>
            <pc:sldMk cId="910991069" sldId="317"/>
            <ac:picMk id="10" creationId="{1ADF4E1E-FAE5-890C-F262-FC44DDC58A1C}"/>
          </ac:picMkLst>
        </pc:picChg>
        <pc:picChg chg="del">
          <ac:chgData name="Brayan Uriel Barrera Landero" userId="5c76625406c6b24d" providerId="LiveId" clId="{06388100-5EFD-4C1A-85BE-E37F7D91C342}" dt="2022-07-28T21:41:38.986" v="258" actId="478"/>
          <ac:picMkLst>
            <pc:docMk/>
            <pc:sldMk cId="910991069" sldId="317"/>
            <ac:picMk id="19" creationId="{EF1605DA-BCBB-F931-1A89-84A1770524BB}"/>
          </ac:picMkLst>
        </pc:picChg>
        <pc:picChg chg="add mod modCrop">
          <ac:chgData name="Brayan Uriel Barrera Landero" userId="5c76625406c6b24d" providerId="LiveId" clId="{06388100-5EFD-4C1A-85BE-E37F7D91C342}" dt="2022-07-28T22:30:28.690" v="389" actId="1076"/>
          <ac:picMkLst>
            <pc:docMk/>
            <pc:sldMk cId="910991069" sldId="317"/>
            <ac:picMk id="20" creationId="{1B851634-C4DD-9E2D-E289-496AAE6C0035}"/>
          </ac:picMkLst>
        </pc:picChg>
        <pc:picChg chg="ord">
          <ac:chgData name="Brayan Uriel Barrera Landero" userId="5c76625406c6b24d" providerId="LiveId" clId="{06388100-5EFD-4C1A-85BE-E37F7D91C342}" dt="2022-07-28T21:41:37.717" v="257" actId="167"/>
          <ac:picMkLst>
            <pc:docMk/>
            <pc:sldMk cId="910991069" sldId="317"/>
            <ac:picMk id="22" creationId="{1B0D8572-4F09-D9FA-8020-BABD46BE9E57}"/>
          </ac:picMkLst>
        </pc:picChg>
        <pc:picChg chg="add del mod">
          <ac:chgData name="Brayan Uriel Barrera Landero" userId="5c76625406c6b24d" providerId="LiveId" clId="{06388100-5EFD-4C1A-85BE-E37F7D91C342}" dt="2022-07-28T22:10:21.594" v="319" actId="21"/>
          <ac:picMkLst>
            <pc:docMk/>
            <pc:sldMk cId="910991069" sldId="317"/>
            <ac:picMk id="26" creationId="{36F835BC-14FE-6C24-D529-552E9FAAB80A}"/>
          </ac:picMkLst>
        </pc:picChg>
      </pc:sldChg>
      <pc:sldChg chg="addSp delSp modSp add mod">
        <pc:chgData name="Brayan Uriel Barrera Landero" userId="5c76625406c6b24d" providerId="LiveId" clId="{06388100-5EFD-4C1A-85BE-E37F7D91C342}" dt="2022-07-28T22:25:02.911" v="365" actId="14100"/>
        <pc:sldMkLst>
          <pc:docMk/>
          <pc:sldMk cId="561819250" sldId="318"/>
        </pc:sldMkLst>
        <pc:spChg chg="mod">
          <ac:chgData name="Brayan Uriel Barrera Landero" userId="5c76625406c6b24d" providerId="LiveId" clId="{06388100-5EFD-4C1A-85BE-E37F7D91C342}" dt="2022-07-28T22:25:02.911" v="365" actId="14100"/>
          <ac:spMkLst>
            <pc:docMk/>
            <pc:sldMk cId="561819250" sldId="318"/>
            <ac:spMk id="12" creationId="{4E73FF88-9D9C-B8EE-DA2D-C903D11E10FE}"/>
          </ac:spMkLst>
        </pc:spChg>
        <pc:graphicFrameChg chg="mod modGraphic">
          <ac:chgData name="Brayan Uriel Barrera Landero" userId="5c76625406c6b24d" providerId="LiveId" clId="{06388100-5EFD-4C1A-85BE-E37F7D91C342}" dt="2022-07-28T21:37:31.221" v="235" actId="255"/>
          <ac:graphicFrameMkLst>
            <pc:docMk/>
            <pc:sldMk cId="561819250" sldId="318"/>
            <ac:graphicFrameMk id="8" creationId="{89C798E1-F746-2F46-8F9E-C0551D1E79D6}"/>
          </ac:graphicFrameMkLst>
        </pc:graphicFrameChg>
        <pc:picChg chg="del">
          <ac:chgData name="Brayan Uriel Barrera Landero" userId="5c76625406c6b24d" providerId="LiveId" clId="{06388100-5EFD-4C1A-85BE-E37F7D91C342}" dt="2022-07-28T21:41:44.600" v="260" actId="478"/>
          <ac:picMkLst>
            <pc:docMk/>
            <pc:sldMk cId="561819250" sldId="318"/>
            <ac:picMk id="19" creationId="{EF1605DA-BCBB-F931-1A89-84A1770524BB}"/>
          </ac:picMkLst>
        </pc:picChg>
        <pc:picChg chg="add mod">
          <ac:chgData name="Brayan Uriel Barrera Landero" userId="5c76625406c6b24d" providerId="LiveId" clId="{06388100-5EFD-4C1A-85BE-E37F7D91C342}" dt="2022-07-28T22:10:25.727" v="320"/>
          <ac:picMkLst>
            <pc:docMk/>
            <pc:sldMk cId="561819250" sldId="318"/>
            <ac:picMk id="20" creationId="{B6F1493B-18CF-66F7-0B94-37AA37E16BE3}"/>
          </ac:picMkLst>
        </pc:picChg>
        <pc:picChg chg="ord">
          <ac:chgData name="Brayan Uriel Barrera Landero" userId="5c76625406c6b24d" providerId="LiveId" clId="{06388100-5EFD-4C1A-85BE-E37F7D91C342}" dt="2022-07-28T21:41:43.148" v="259" actId="167"/>
          <ac:picMkLst>
            <pc:docMk/>
            <pc:sldMk cId="561819250" sldId="318"/>
            <ac:picMk id="22" creationId="{1B0D8572-4F09-D9FA-8020-BABD46BE9E57}"/>
          </ac:picMkLst>
        </pc:picChg>
      </pc:sldChg>
      <pc:sldChg chg="addSp delSp modSp add mod">
        <pc:chgData name="Brayan Uriel Barrera Landero" userId="5c76625406c6b24d" providerId="LiveId" clId="{06388100-5EFD-4C1A-85BE-E37F7D91C342}" dt="2022-08-02T23:11:16.502" v="1462" actId="20577"/>
        <pc:sldMkLst>
          <pc:docMk/>
          <pc:sldMk cId="1909837923" sldId="319"/>
        </pc:sldMkLst>
        <pc:spChg chg="mod">
          <ac:chgData name="Brayan Uriel Barrera Landero" userId="5c76625406c6b24d" providerId="LiveId" clId="{06388100-5EFD-4C1A-85BE-E37F7D91C342}" dt="2022-07-28T22:25:28.187" v="373" actId="14100"/>
          <ac:spMkLst>
            <pc:docMk/>
            <pc:sldMk cId="1909837923" sldId="319"/>
            <ac:spMk id="12" creationId="{4E73FF88-9D9C-B8EE-DA2D-C903D11E10FE}"/>
          </ac:spMkLst>
        </pc:spChg>
        <pc:spChg chg="mod">
          <ac:chgData name="Brayan Uriel Barrera Landero" userId="5c76625406c6b24d" providerId="LiveId" clId="{06388100-5EFD-4C1A-85BE-E37F7D91C342}" dt="2022-08-02T23:11:16.502" v="1462" actId="20577"/>
          <ac:spMkLst>
            <pc:docMk/>
            <pc:sldMk cId="1909837923" sldId="319"/>
            <ac:spMk id="33" creationId="{D4F17D7F-B7D1-FACF-8E97-4583E4F27D55}"/>
          </ac:spMkLst>
        </pc:spChg>
        <pc:graphicFrameChg chg="mod modGraphic">
          <ac:chgData name="Brayan Uriel Barrera Landero" userId="5c76625406c6b24d" providerId="LiveId" clId="{06388100-5EFD-4C1A-85BE-E37F7D91C342}" dt="2022-07-28T21:38:09.106" v="240" actId="255"/>
          <ac:graphicFrameMkLst>
            <pc:docMk/>
            <pc:sldMk cId="1909837923" sldId="319"/>
            <ac:graphicFrameMk id="8" creationId="{89C798E1-F746-2F46-8F9E-C0551D1E79D6}"/>
          </ac:graphicFrameMkLst>
        </pc:graphicFrameChg>
        <pc:picChg chg="del">
          <ac:chgData name="Brayan Uriel Barrera Landero" userId="5c76625406c6b24d" providerId="LiveId" clId="{06388100-5EFD-4C1A-85BE-E37F7D91C342}" dt="2022-07-28T21:41:49.524" v="262" actId="478"/>
          <ac:picMkLst>
            <pc:docMk/>
            <pc:sldMk cId="1909837923" sldId="319"/>
            <ac:picMk id="19" creationId="{EF1605DA-BCBB-F931-1A89-84A1770524BB}"/>
          </ac:picMkLst>
        </pc:picChg>
        <pc:picChg chg="add mod">
          <ac:chgData name="Brayan Uriel Barrera Landero" userId="5c76625406c6b24d" providerId="LiveId" clId="{06388100-5EFD-4C1A-85BE-E37F7D91C342}" dt="2022-07-28T22:08:32.391" v="318" actId="14100"/>
          <ac:picMkLst>
            <pc:docMk/>
            <pc:sldMk cId="1909837923" sldId="319"/>
            <ac:picMk id="20" creationId="{92521B20-A6E7-CA1D-C82A-16597EFB8294}"/>
          </ac:picMkLst>
        </pc:picChg>
        <pc:picChg chg="ord">
          <ac:chgData name="Brayan Uriel Barrera Landero" userId="5c76625406c6b24d" providerId="LiveId" clId="{06388100-5EFD-4C1A-85BE-E37F7D91C342}" dt="2022-07-28T21:41:48.102" v="261" actId="167"/>
          <ac:picMkLst>
            <pc:docMk/>
            <pc:sldMk cId="1909837923" sldId="319"/>
            <ac:picMk id="22" creationId="{1B0D8572-4F09-D9FA-8020-BABD46BE9E57}"/>
          </ac:picMkLst>
        </pc:picChg>
      </pc:sldChg>
      <pc:sldChg chg="addSp delSp modSp add mod">
        <pc:chgData name="Brayan Uriel Barrera Landero" userId="5c76625406c6b24d" providerId="LiveId" clId="{06388100-5EFD-4C1A-85BE-E37F7D91C342}" dt="2022-08-02T23:11:20.636" v="1464" actId="20577"/>
        <pc:sldMkLst>
          <pc:docMk/>
          <pc:sldMk cId="3525966861" sldId="320"/>
        </pc:sldMkLst>
        <pc:spChg chg="mod">
          <ac:chgData name="Brayan Uriel Barrera Landero" userId="5c76625406c6b24d" providerId="LiveId" clId="{06388100-5EFD-4C1A-85BE-E37F7D91C342}" dt="2022-07-28T22:25:52.975" v="377" actId="14100"/>
          <ac:spMkLst>
            <pc:docMk/>
            <pc:sldMk cId="3525966861" sldId="320"/>
            <ac:spMk id="12" creationId="{4E73FF88-9D9C-B8EE-DA2D-C903D11E10FE}"/>
          </ac:spMkLst>
        </pc:spChg>
        <pc:spChg chg="mod">
          <ac:chgData name="Brayan Uriel Barrera Landero" userId="5c76625406c6b24d" providerId="LiveId" clId="{06388100-5EFD-4C1A-85BE-E37F7D91C342}" dt="2022-08-02T23:11:20.636" v="1464" actId="20577"/>
          <ac:spMkLst>
            <pc:docMk/>
            <pc:sldMk cId="3525966861" sldId="320"/>
            <ac:spMk id="33" creationId="{D4F17D7F-B7D1-FACF-8E97-4583E4F27D55}"/>
          </ac:spMkLst>
        </pc:spChg>
        <pc:graphicFrameChg chg="mod modGraphic">
          <ac:chgData name="Brayan Uriel Barrera Landero" userId="5c76625406c6b24d" providerId="LiveId" clId="{06388100-5EFD-4C1A-85BE-E37F7D91C342}" dt="2022-07-28T21:38:49.135" v="247" actId="255"/>
          <ac:graphicFrameMkLst>
            <pc:docMk/>
            <pc:sldMk cId="3525966861" sldId="320"/>
            <ac:graphicFrameMk id="8" creationId="{89C798E1-F746-2F46-8F9E-C0551D1E79D6}"/>
          </ac:graphicFrameMkLst>
        </pc:graphicFrameChg>
        <pc:picChg chg="add del mod modCrop">
          <ac:chgData name="Brayan Uriel Barrera Landero" userId="5c76625406c6b24d" providerId="LiveId" clId="{06388100-5EFD-4C1A-85BE-E37F7D91C342}" dt="2022-07-28T22:10:32.450" v="321" actId="478"/>
          <ac:picMkLst>
            <pc:docMk/>
            <pc:sldMk cId="3525966861" sldId="320"/>
            <ac:picMk id="4" creationId="{93D8E197-6D9F-D3F8-6D20-827C625070C3}"/>
          </ac:picMkLst>
        </pc:picChg>
        <pc:picChg chg="add mod modCrop">
          <ac:chgData name="Brayan Uriel Barrera Landero" userId="5c76625406c6b24d" providerId="LiveId" clId="{06388100-5EFD-4C1A-85BE-E37F7D91C342}" dt="2022-07-28T22:19:20.813" v="333" actId="1076"/>
          <ac:picMkLst>
            <pc:docMk/>
            <pc:sldMk cId="3525966861" sldId="320"/>
            <ac:picMk id="6" creationId="{03679FC4-A8F5-EA97-77AC-A976B6264A46}"/>
          </ac:picMkLst>
        </pc:picChg>
        <pc:picChg chg="del">
          <ac:chgData name="Brayan Uriel Barrera Landero" userId="5c76625406c6b24d" providerId="LiveId" clId="{06388100-5EFD-4C1A-85BE-E37F7D91C342}" dt="2022-07-28T21:41:55.215" v="264" actId="478"/>
          <ac:picMkLst>
            <pc:docMk/>
            <pc:sldMk cId="3525966861" sldId="320"/>
            <ac:picMk id="19" creationId="{EF1605DA-BCBB-F931-1A89-84A1770524BB}"/>
          </ac:picMkLst>
        </pc:picChg>
        <pc:picChg chg="ord">
          <ac:chgData name="Brayan Uriel Barrera Landero" userId="5c76625406c6b24d" providerId="LiveId" clId="{06388100-5EFD-4C1A-85BE-E37F7D91C342}" dt="2022-07-28T21:41:53.943" v="263" actId="167"/>
          <ac:picMkLst>
            <pc:docMk/>
            <pc:sldMk cId="3525966861" sldId="320"/>
            <ac:picMk id="22" creationId="{1B0D8572-4F09-D9FA-8020-BABD46BE9E57}"/>
          </ac:picMkLst>
        </pc:picChg>
      </pc:sldChg>
      <pc:sldChg chg="addSp delSp modSp add mod">
        <pc:chgData name="Brayan Uriel Barrera Landero" userId="5c76625406c6b24d" providerId="LiveId" clId="{06388100-5EFD-4C1A-85BE-E37F7D91C342}" dt="2022-08-02T23:11:29.184" v="1466" actId="20577"/>
        <pc:sldMkLst>
          <pc:docMk/>
          <pc:sldMk cId="1224245873" sldId="321"/>
        </pc:sldMkLst>
        <pc:spChg chg="mod">
          <ac:chgData name="Brayan Uriel Barrera Landero" userId="5c76625406c6b24d" providerId="LiveId" clId="{06388100-5EFD-4C1A-85BE-E37F7D91C342}" dt="2022-07-28T22:24:02.657" v="343" actId="14100"/>
          <ac:spMkLst>
            <pc:docMk/>
            <pc:sldMk cId="1224245873" sldId="321"/>
            <ac:spMk id="12" creationId="{4E73FF88-9D9C-B8EE-DA2D-C903D11E10FE}"/>
          </ac:spMkLst>
        </pc:spChg>
        <pc:spChg chg="mod">
          <ac:chgData name="Brayan Uriel Barrera Landero" userId="5c76625406c6b24d" providerId="LiveId" clId="{06388100-5EFD-4C1A-85BE-E37F7D91C342}" dt="2022-08-02T23:11:29.184" v="1466" actId="20577"/>
          <ac:spMkLst>
            <pc:docMk/>
            <pc:sldMk cId="1224245873" sldId="321"/>
            <ac:spMk id="33" creationId="{D4F17D7F-B7D1-FACF-8E97-4583E4F27D55}"/>
          </ac:spMkLst>
        </pc:spChg>
        <pc:graphicFrameChg chg="mod modGraphic">
          <ac:chgData name="Brayan Uriel Barrera Landero" userId="5c76625406c6b24d" providerId="LiveId" clId="{06388100-5EFD-4C1A-85BE-E37F7D91C342}" dt="2022-07-28T21:39:32.707" v="252" actId="255"/>
          <ac:graphicFrameMkLst>
            <pc:docMk/>
            <pc:sldMk cId="1224245873" sldId="321"/>
            <ac:graphicFrameMk id="8" creationId="{89C798E1-F746-2F46-8F9E-C0551D1E79D6}"/>
          </ac:graphicFrameMkLst>
        </pc:graphicFrameChg>
        <pc:picChg chg="add del mod modCrop">
          <ac:chgData name="Brayan Uriel Barrera Landero" userId="5c76625406c6b24d" providerId="LiveId" clId="{06388100-5EFD-4C1A-85BE-E37F7D91C342}" dt="2022-07-28T22:07:49.896" v="316" actId="478"/>
          <ac:picMkLst>
            <pc:docMk/>
            <pc:sldMk cId="1224245873" sldId="321"/>
            <ac:picMk id="4" creationId="{3B2E3C6B-2158-5EBB-5AA0-8233A1D9C77B}"/>
          </ac:picMkLst>
        </pc:picChg>
        <pc:picChg chg="add mod ord modCrop">
          <ac:chgData name="Brayan Uriel Barrera Landero" userId="5c76625406c6b24d" providerId="LiveId" clId="{06388100-5EFD-4C1A-85BE-E37F7D91C342}" dt="2022-07-30T19:06:35.612" v="684" actId="167"/>
          <ac:picMkLst>
            <pc:docMk/>
            <pc:sldMk cId="1224245873" sldId="321"/>
            <ac:picMk id="6" creationId="{0D1DDCC2-126B-D01F-3902-FBD0FFE16573}"/>
          </ac:picMkLst>
        </pc:picChg>
        <pc:picChg chg="del">
          <ac:chgData name="Brayan Uriel Barrera Landero" userId="5c76625406c6b24d" providerId="LiveId" clId="{06388100-5EFD-4C1A-85BE-E37F7D91C342}" dt="2022-07-28T21:42:02.657" v="266" actId="478"/>
          <ac:picMkLst>
            <pc:docMk/>
            <pc:sldMk cId="1224245873" sldId="321"/>
            <ac:picMk id="19" creationId="{EF1605DA-BCBB-F931-1A89-84A1770524BB}"/>
          </ac:picMkLst>
        </pc:picChg>
        <pc:picChg chg="ord">
          <ac:chgData name="Brayan Uriel Barrera Landero" userId="5c76625406c6b24d" providerId="LiveId" clId="{06388100-5EFD-4C1A-85BE-E37F7D91C342}" dt="2022-07-28T21:42:01.371" v="265" actId="167"/>
          <ac:picMkLst>
            <pc:docMk/>
            <pc:sldMk cId="1224245873" sldId="321"/>
            <ac:picMk id="22" creationId="{1B0D8572-4F09-D9FA-8020-BABD46BE9E57}"/>
          </ac:picMkLst>
        </pc:picChg>
      </pc:sldChg>
      <pc:sldChg chg="addSp delSp modSp add mod">
        <pc:chgData name="Brayan Uriel Barrera Landero" userId="5c76625406c6b24d" providerId="LiveId" clId="{06388100-5EFD-4C1A-85BE-E37F7D91C342}" dt="2022-08-02T23:11:39.702" v="1470" actId="20577"/>
        <pc:sldMkLst>
          <pc:docMk/>
          <pc:sldMk cId="2693729287" sldId="322"/>
        </pc:sldMkLst>
        <pc:spChg chg="mod">
          <ac:chgData name="Brayan Uriel Barrera Landero" userId="5c76625406c6b24d" providerId="LiveId" clId="{06388100-5EFD-4C1A-85BE-E37F7D91C342}" dt="2022-07-30T17:26:27.102" v="464" actId="403"/>
          <ac:spMkLst>
            <pc:docMk/>
            <pc:sldMk cId="2693729287" sldId="322"/>
            <ac:spMk id="12" creationId="{4E73FF88-9D9C-B8EE-DA2D-C903D11E10FE}"/>
          </ac:spMkLst>
        </pc:spChg>
        <pc:spChg chg="add mod">
          <ac:chgData name="Brayan Uriel Barrera Landero" userId="5c76625406c6b24d" providerId="LiveId" clId="{06388100-5EFD-4C1A-85BE-E37F7D91C342}" dt="2022-08-02T21:55:51.851" v="828"/>
          <ac:spMkLst>
            <pc:docMk/>
            <pc:sldMk cId="2693729287" sldId="322"/>
            <ac:spMk id="22" creationId="{2A1FDCB6-493D-1411-3F1A-1D8272BE256B}"/>
          </ac:spMkLst>
        </pc:spChg>
        <pc:spChg chg="mod">
          <ac:chgData name="Brayan Uriel Barrera Landero" userId="5c76625406c6b24d" providerId="LiveId" clId="{06388100-5EFD-4C1A-85BE-E37F7D91C342}" dt="2022-08-02T23:11:39.702" v="1470" actId="20577"/>
          <ac:spMkLst>
            <pc:docMk/>
            <pc:sldMk cId="2693729287" sldId="322"/>
            <ac:spMk id="33" creationId="{D4F17D7F-B7D1-FACF-8E97-4583E4F27D55}"/>
          </ac:spMkLst>
        </pc:spChg>
        <pc:spChg chg="add mod">
          <ac:chgData name="Brayan Uriel Barrera Landero" userId="5c76625406c6b24d" providerId="LiveId" clId="{06388100-5EFD-4C1A-85BE-E37F7D91C342}" dt="2022-07-30T18:15:13.942" v="674" actId="1076"/>
          <ac:spMkLst>
            <pc:docMk/>
            <pc:sldMk cId="2693729287" sldId="322"/>
            <ac:spMk id="34" creationId="{876EE613-C07A-EE7C-101F-701FA767C2F7}"/>
          </ac:spMkLst>
        </pc:spChg>
        <pc:spChg chg="add mod">
          <ac:chgData name="Brayan Uriel Barrera Landero" userId="5c76625406c6b24d" providerId="LiveId" clId="{06388100-5EFD-4C1A-85BE-E37F7D91C342}" dt="2022-07-30T18:15:46.822" v="680" actId="1076"/>
          <ac:spMkLst>
            <pc:docMk/>
            <pc:sldMk cId="2693729287" sldId="322"/>
            <ac:spMk id="35" creationId="{8EB39DF3-F4B2-6557-A901-1DDC02B64100}"/>
          </ac:spMkLst>
        </pc:spChg>
        <pc:graphicFrameChg chg="add mod modGraphic">
          <ac:chgData name="Brayan Uriel Barrera Landero" userId="5c76625406c6b24d" providerId="LiveId" clId="{06388100-5EFD-4C1A-85BE-E37F7D91C342}" dt="2022-07-30T18:15:24.451" v="675"/>
          <ac:graphicFrameMkLst>
            <pc:docMk/>
            <pc:sldMk cId="2693729287" sldId="322"/>
            <ac:graphicFrameMk id="3" creationId="{95D3FBFD-4E5C-F8BB-53CF-5A869849F5D1}"/>
          </ac:graphicFrameMkLst>
        </pc:graphicFrameChg>
        <pc:graphicFrameChg chg="del">
          <ac:chgData name="Brayan Uriel Barrera Landero" userId="5c76625406c6b24d" providerId="LiveId" clId="{06388100-5EFD-4C1A-85BE-E37F7D91C342}" dt="2022-07-30T17:25:23.646" v="409" actId="478"/>
          <ac:graphicFrameMkLst>
            <pc:docMk/>
            <pc:sldMk cId="2693729287" sldId="322"/>
            <ac:graphicFrameMk id="8" creationId="{89C798E1-F746-2F46-8F9E-C0551D1E79D6}"/>
          </ac:graphicFrameMkLst>
        </pc:graphicFrameChg>
        <pc:graphicFrameChg chg="del">
          <ac:chgData name="Brayan Uriel Barrera Landero" userId="5c76625406c6b24d" providerId="LiveId" clId="{06388100-5EFD-4C1A-85BE-E37F7D91C342}" dt="2022-07-30T17:25:19.414" v="408" actId="478"/>
          <ac:graphicFrameMkLst>
            <pc:docMk/>
            <pc:sldMk cId="2693729287" sldId="322"/>
            <ac:graphicFrameMk id="11" creationId="{3831F762-CA13-C508-F347-53CFDBF8C959}"/>
          </ac:graphicFrameMkLst>
        </pc:graphicFrameChg>
        <pc:picChg chg="add del mod modCrop">
          <ac:chgData name="Brayan Uriel Barrera Landero" userId="5c76625406c6b24d" providerId="LiveId" clId="{06388100-5EFD-4C1A-85BE-E37F7D91C342}" dt="2022-07-30T17:45:59.717" v="536" actId="478"/>
          <ac:picMkLst>
            <pc:docMk/>
            <pc:sldMk cId="2693729287" sldId="322"/>
            <ac:picMk id="5" creationId="{5C18C8D7-4680-65B4-56B0-C1ECC6D0F84A}"/>
          </ac:picMkLst>
        </pc:picChg>
        <pc:picChg chg="del ord">
          <ac:chgData name="Brayan Uriel Barrera Landero" userId="5c76625406c6b24d" providerId="LiveId" clId="{06388100-5EFD-4C1A-85BE-E37F7D91C342}" dt="2022-07-30T17:25:36.700" v="412" actId="478"/>
          <ac:picMkLst>
            <pc:docMk/>
            <pc:sldMk cId="2693729287" sldId="322"/>
            <ac:picMk id="6" creationId="{0D1DDCC2-126B-D01F-3902-FBD0FFE16573}"/>
          </ac:picMkLst>
        </pc:picChg>
        <pc:picChg chg="del">
          <ac:chgData name="Brayan Uriel Barrera Landero" userId="5c76625406c6b24d" providerId="LiveId" clId="{06388100-5EFD-4C1A-85BE-E37F7D91C342}" dt="2022-07-30T17:25:09.709" v="407" actId="478"/>
          <ac:picMkLst>
            <pc:docMk/>
            <pc:sldMk cId="2693729287" sldId="322"/>
            <ac:picMk id="7" creationId="{266055B3-26B0-93C4-F9D4-BD9F05485AC8}"/>
          </ac:picMkLst>
        </pc:picChg>
        <pc:picChg chg="add del mod modCrop">
          <ac:chgData name="Brayan Uriel Barrera Landero" userId="5c76625406c6b24d" providerId="LiveId" clId="{06388100-5EFD-4C1A-85BE-E37F7D91C342}" dt="2022-07-30T17:56:53.194" v="547" actId="478"/>
          <ac:picMkLst>
            <pc:docMk/>
            <pc:sldMk cId="2693729287" sldId="322"/>
            <ac:picMk id="10" creationId="{D1D29F83-44EB-F392-7CC2-B5594557B8DB}"/>
          </ac:picMkLst>
        </pc:picChg>
        <pc:picChg chg="add mod modCrop">
          <ac:chgData name="Brayan Uriel Barrera Landero" userId="5c76625406c6b24d" providerId="LiveId" clId="{06388100-5EFD-4C1A-85BE-E37F7D91C342}" dt="2022-07-30T17:58:32.507" v="556" actId="1076"/>
          <ac:picMkLst>
            <pc:docMk/>
            <pc:sldMk cId="2693729287" sldId="322"/>
            <ac:picMk id="17" creationId="{AFD50225-E2AA-B4D7-F9B5-A86B0436E276}"/>
          </ac:picMkLst>
        </pc:picChg>
        <pc:picChg chg="add mod ord modCrop">
          <ac:chgData name="Brayan Uriel Barrera Landero" userId="5c76625406c6b24d" providerId="LiveId" clId="{06388100-5EFD-4C1A-85BE-E37F7D91C342}" dt="2022-07-30T18:03:23.337" v="581" actId="167"/>
          <ac:picMkLst>
            <pc:docMk/>
            <pc:sldMk cId="2693729287" sldId="322"/>
            <ac:picMk id="19" creationId="{2A014B64-E682-6A0F-6370-C9FB65DEA97D}"/>
          </ac:picMkLst>
        </pc:picChg>
        <pc:picChg chg="add mod ord modCrop">
          <ac:chgData name="Brayan Uriel Barrera Landero" userId="5c76625406c6b24d" providerId="LiveId" clId="{06388100-5EFD-4C1A-85BE-E37F7D91C342}" dt="2022-07-30T18:06:14.332" v="615" actId="732"/>
          <ac:picMkLst>
            <pc:docMk/>
            <pc:sldMk cId="2693729287" sldId="322"/>
            <ac:picMk id="21" creationId="{2BB55465-F8F2-2634-03F6-C7E764BED004}"/>
          </ac:picMkLst>
        </pc:picChg>
        <pc:picChg chg="del ord">
          <ac:chgData name="Brayan Uriel Barrera Landero" userId="5c76625406c6b24d" providerId="LiveId" clId="{06388100-5EFD-4C1A-85BE-E37F7D91C342}" dt="2022-07-30T17:59:21.263" v="557" actId="478"/>
          <ac:picMkLst>
            <pc:docMk/>
            <pc:sldMk cId="2693729287" sldId="322"/>
            <ac:picMk id="22" creationId="{1B0D8572-4F09-D9FA-8020-BABD46BE9E57}"/>
          </ac:picMkLst>
        </pc:picChg>
        <pc:picChg chg="add mod ord">
          <ac:chgData name="Brayan Uriel Barrera Landero" userId="5c76625406c6b24d" providerId="LiveId" clId="{06388100-5EFD-4C1A-85BE-E37F7D91C342}" dt="2022-07-30T18:03:07.697" v="578" actId="167"/>
          <ac:picMkLst>
            <pc:docMk/>
            <pc:sldMk cId="2693729287" sldId="322"/>
            <ac:picMk id="26" creationId="{4D8F3BC6-C7EE-4FB5-9A83-DA65D12065A6}"/>
          </ac:picMkLst>
        </pc:picChg>
        <pc:picChg chg="add del mod ord modCrop">
          <ac:chgData name="Brayan Uriel Barrera Landero" userId="5c76625406c6b24d" providerId="LiveId" clId="{06388100-5EFD-4C1A-85BE-E37F7D91C342}" dt="2022-07-30T18:06:56.661" v="620" actId="478"/>
          <ac:picMkLst>
            <pc:docMk/>
            <pc:sldMk cId="2693729287" sldId="322"/>
            <ac:picMk id="27" creationId="{6E9A841E-AC69-D226-02AE-359742AA9422}"/>
          </ac:picMkLst>
        </pc:picChg>
        <pc:picChg chg="add mod">
          <ac:chgData name="Brayan Uriel Barrera Landero" userId="5c76625406c6b24d" providerId="LiveId" clId="{06388100-5EFD-4C1A-85BE-E37F7D91C342}" dt="2022-07-30T18:07:08.553" v="621"/>
          <ac:picMkLst>
            <pc:docMk/>
            <pc:sldMk cId="2693729287" sldId="322"/>
            <ac:picMk id="32" creationId="{435A2EA2-CBAB-3DCE-8A48-989C7B54467E}"/>
          </ac:picMkLst>
        </pc:picChg>
      </pc:sldChg>
      <pc:sldChg chg="addSp delSp modSp add mod">
        <pc:chgData name="Brayan Uriel Barrera Landero" userId="5c76625406c6b24d" providerId="LiveId" clId="{06388100-5EFD-4C1A-85BE-E37F7D91C342}" dt="2022-08-02T23:11:43.791" v="1472" actId="20577"/>
        <pc:sldMkLst>
          <pc:docMk/>
          <pc:sldMk cId="2843829013" sldId="323"/>
        </pc:sldMkLst>
        <pc:spChg chg="add mod">
          <ac:chgData name="Brayan Uriel Barrera Landero" userId="5c76625406c6b24d" providerId="LiveId" clId="{06388100-5EFD-4C1A-85BE-E37F7D91C342}" dt="2022-08-02T21:52:34.516" v="803" actId="20577"/>
          <ac:spMkLst>
            <pc:docMk/>
            <pc:sldMk cId="2843829013" sldId="323"/>
            <ac:spMk id="24" creationId="{4F2AC26F-58C0-4997-2734-9C0C81FD3152}"/>
          </ac:spMkLst>
        </pc:spChg>
        <pc:spChg chg="add mod">
          <ac:chgData name="Brayan Uriel Barrera Landero" userId="5c76625406c6b24d" providerId="LiveId" clId="{06388100-5EFD-4C1A-85BE-E37F7D91C342}" dt="2022-08-02T21:52:38.764" v="805" actId="20577"/>
          <ac:spMkLst>
            <pc:docMk/>
            <pc:sldMk cId="2843829013" sldId="323"/>
            <ac:spMk id="26" creationId="{005427B8-9520-382F-5755-1F565B3C3897}"/>
          </ac:spMkLst>
        </pc:spChg>
        <pc:spChg chg="mod">
          <ac:chgData name="Brayan Uriel Barrera Landero" userId="5c76625406c6b24d" providerId="LiveId" clId="{06388100-5EFD-4C1A-85BE-E37F7D91C342}" dt="2022-08-02T23:11:43.791" v="1472" actId="20577"/>
          <ac:spMkLst>
            <pc:docMk/>
            <pc:sldMk cId="2843829013" sldId="323"/>
            <ac:spMk id="33" creationId="{D4F17D7F-B7D1-FACF-8E97-4583E4F27D55}"/>
          </ac:spMkLst>
        </pc:spChg>
        <pc:graphicFrameChg chg="mod modGraphic">
          <ac:chgData name="Brayan Uriel Barrera Landero" userId="5c76625406c6b24d" providerId="LiveId" clId="{06388100-5EFD-4C1A-85BE-E37F7D91C342}" dt="2022-07-30T17:32:33.770" v="521" actId="20577"/>
          <ac:graphicFrameMkLst>
            <pc:docMk/>
            <pc:sldMk cId="2843829013" sldId="323"/>
            <ac:graphicFrameMk id="3" creationId="{95D3FBFD-4E5C-F8BB-53CF-5A869849F5D1}"/>
          </ac:graphicFrameMkLst>
        </pc:graphicFrameChg>
        <pc:picChg chg="add mod">
          <ac:chgData name="Brayan Uriel Barrera Landero" userId="5c76625406c6b24d" providerId="LiveId" clId="{06388100-5EFD-4C1A-85BE-E37F7D91C342}" dt="2022-08-02T21:33:37.617" v="698" actId="1076"/>
          <ac:picMkLst>
            <pc:docMk/>
            <pc:sldMk cId="2843829013" sldId="323"/>
            <ac:picMk id="5" creationId="{A3EEFF83-8A82-7B84-02EF-934C7A5EF148}"/>
          </ac:picMkLst>
        </pc:picChg>
        <pc:picChg chg="add mod ord modCrop">
          <ac:chgData name="Brayan Uriel Barrera Landero" userId="5c76625406c6b24d" providerId="LiveId" clId="{06388100-5EFD-4C1A-85BE-E37F7D91C342}" dt="2022-08-02T21:38:37.037" v="716" actId="14100"/>
          <ac:picMkLst>
            <pc:docMk/>
            <pc:sldMk cId="2843829013" sldId="323"/>
            <ac:picMk id="7" creationId="{D545A990-FC43-C57D-CFB1-DDF0CCF9930F}"/>
          </ac:picMkLst>
        </pc:picChg>
        <pc:picChg chg="add mod modCrop">
          <ac:chgData name="Brayan Uriel Barrera Landero" userId="5c76625406c6b24d" providerId="LiveId" clId="{06388100-5EFD-4C1A-85BE-E37F7D91C342}" dt="2022-08-02T21:40:10.073" v="732" actId="1076"/>
          <ac:picMkLst>
            <pc:docMk/>
            <pc:sldMk cId="2843829013" sldId="323"/>
            <ac:picMk id="10" creationId="{5454844A-48C8-64C3-6D8E-6EC6E36F1C4E}"/>
          </ac:picMkLst>
        </pc:picChg>
        <pc:picChg chg="add del mod">
          <ac:chgData name="Brayan Uriel Barrera Landero" userId="5c76625406c6b24d" providerId="LiveId" clId="{06388100-5EFD-4C1A-85BE-E37F7D91C342}" dt="2022-08-02T21:29:06.062" v="686" actId="478"/>
          <ac:picMkLst>
            <pc:docMk/>
            <pc:sldMk cId="2843829013" sldId="323"/>
            <ac:picMk id="17" creationId="{FA3E94E0-0D52-18A6-8082-9B707C577554}"/>
          </ac:picMkLst>
        </pc:picChg>
        <pc:picChg chg="add mod ord">
          <ac:chgData name="Brayan Uriel Barrera Landero" userId="5c76625406c6b24d" providerId="LiveId" clId="{06388100-5EFD-4C1A-85BE-E37F7D91C342}" dt="2022-08-02T21:38:25.173" v="714" actId="167"/>
          <ac:picMkLst>
            <pc:docMk/>
            <pc:sldMk cId="2843829013" sldId="323"/>
            <ac:picMk id="18" creationId="{49175EAE-0593-062F-2206-A5B668F23362}"/>
          </ac:picMkLst>
        </pc:picChg>
        <pc:picChg chg="del">
          <ac:chgData name="Brayan Uriel Barrera Landero" userId="5c76625406c6b24d" providerId="LiveId" clId="{06388100-5EFD-4C1A-85BE-E37F7D91C342}" dt="2022-07-30T18:20:38.806" v="681" actId="478"/>
          <ac:picMkLst>
            <pc:docMk/>
            <pc:sldMk cId="2843829013" sldId="323"/>
            <ac:picMk id="22" creationId="{1B0D8572-4F09-D9FA-8020-BABD46BE9E57}"/>
          </ac:picMkLst>
        </pc:picChg>
      </pc:sldChg>
      <pc:sldChg chg="addSp modSp add mod">
        <pc:chgData name="Brayan Uriel Barrera Landero" userId="5c76625406c6b24d" providerId="LiveId" clId="{06388100-5EFD-4C1A-85BE-E37F7D91C342}" dt="2022-08-02T23:11:51.213" v="1474" actId="20577"/>
        <pc:sldMkLst>
          <pc:docMk/>
          <pc:sldMk cId="1822163101" sldId="324"/>
        </pc:sldMkLst>
        <pc:spChg chg="mod">
          <ac:chgData name="Brayan Uriel Barrera Landero" userId="5c76625406c6b24d" providerId="LiveId" clId="{06388100-5EFD-4C1A-85BE-E37F7D91C342}" dt="2022-07-30T17:32:01.144" v="515" actId="1076"/>
          <ac:spMkLst>
            <pc:docMk/>
            <pc:sldMk cId="1822163101" sldId="324"/>
            <ac:spMk id="31" creationId="{995F97AE-8E4F-685A-AAFA-37B86288C632}"/>
          </ac:spMkLst>
        </pc:spChg>
        <pc:spChg chg="mod">
          <ac:chgData name="Brayan Uriel Barrera Landero" userId="5c76625406c6b24d" providerId="LiveId" clId="{06388100-5EFD-4C1A-85BE-E37F7D91C342}" dt="2022-08-02T23:11:51.213" v="1474" actId="20577"/>
          <ac:spMkLst>
            <pc:docMk/>
            <pc:sldMk cId="1822163101" sldId="324"/>
            <ac:spMk id="33" creationId="{D4F17D7F-B7D1-FACF-8E97-4583E4F27D55}"/>
          </ac:spMkLst>
        </pc:spChg>
        <pc:graphicFrameChg chg="mod modGraphic">
          <ac:chgData name="Brayan Uriel Barrera Landero" userId="5c76625406c6b24d" providerId="LiveId" clId="{06388100-5EFD-4C1A-85BE-E37F7D91C342}" dt="2022-07-30T18:09:33.148" v="634" actId="1076"/>
          <ac:graphicFrameMkLst>
            <pc:docMk/>
            <pc:sldMk cId="1822163101" sldId="324"/>
            <ac:graphicFrameMk id="3" creationId="{95D3FBFD-4E5C-F8BB-53CF-5A869849F5D1}"/>
          </ac:graphicFrameMkLst>
        </pc:graphicFrameChg>
        <pc:picChg chg="add mod modCrop">
          <ac:chgData name="Brayan Uriel Barrera Landero" userId="5c76625406c6b24d" providerId="LiveId" clId="{06388100-5EFD-4C1A-85BE-E37F7D91C342}" dt="2022-07-30T18:09:35.906" v="636" actId="1076"/>
          <ac:picMkLst>
            <pc:docMk/>
            <pc:sldMk cId="1822163101" sldId="324"/>
            <ac:picMk id="5" creationId="{638834E7-23F5-16A6-48A0-3F617EBF55F6}"/>
          </ac:picMkLst>
        </pc:picChg>
        <pc:picChg chg="add mod ord modCrop">
          <ac:chgData name="Brayan Uriel Barrera Landero" userId="5c76625406c6b24d" providerId="LiveId" clId="{06388100-5EFD-4C1A-85BE-E37F7D91C342}" dt="2022-07-30T18:14:35.173" v="670" actId="167"/>
          <ac:picMkLst>
            <pc:docMk/>
            <pc:sldMk cId="1822163101" sldId="324"/>
            <ac:picMk id="7" creationId="{202B2C71-4578-4375-2D7A-B26B7EA5DFC5}"/>
          </ac:picMkLst>
        </pc:picChg>
        <pc:picChg chg="ord">
          <ac:chgData name="Brayan Uriel Barrera Landero" userId="5c76625406c6b24d" providerId="LiveId" clId="{06388100-5EFD-4C1A-85BE-E37F7D91C342}" dt="2022-07-30T18:14:04.960" v="664" actId="167"/>
          <ac:picMkLst>
            <pc:docMk/>
            <pc:sldMk cId="1822163101" sldId="324"/>
            <ac:picMk id="22" creationId="{1B0D8572-4F09-D9FA-8020-BABD46BE9E57}"/>
          </ac:picMkLst>
        </pc:picChg>
      </pc:sldChg>
      <pc:sldChg chg="addSp delSp modSp add mod">
        <pc:chgData name="Brayan Uriel Barrera Landero" userId="5c76625406c6b24d" providerId="LiveId" clId="{06388100-5EFD-4C1A-85BE-E37F7D91C342}" dt="2022-08-02T23:11:57.500" v="1477" actId="20577"/>
        <pc:sldMkLst>
          <pc:docMk/>
          <pc:sldMk cId="2201309426" sldId="325"/>
        </pc:sldMkLst>
        <pc:spChg chg="mod">
          <ac:chgData name="Brayan Uriel Barrera Landero" userId="5c76625406c6b24d" providerId="LiveId" clId="{06388100-5EFD-4C1A-85BE-E37F7D91C342}" dt="2022-08-02T21:49:23.513" v="762" actId="20577"/>
          <ac:spMkLst>
            <pc:docMk/>
            <pc:sldMk cId="2201309426" sldId="325"/>
            <ac:spMk id="12" creationId="{4E73FF88-9D9C-B8EE-DA2D-C903D11E10FE}"/>
          </ac:spMkLst>
        </pc:spChg>
        <pc:spChg chg="add mod">
          <ac:chgData name="Brayan Uriel Barrera Landero" userId="5c76625406c6b24d" providerId="LiveId" clId="{06388100-5EFD-4C1A-85BE-E37F7D91C342}" dt="2022-08-02T21:56:11.630" v="845" actId="122"/>
          <ac:spMkLst>
            <pc:docMk/>
            <pc:sldMk cId="2201309426" sldId="325"/>
            <ac:spMk id="28" creationId="{25E84B3C-6008-AB94-BC0A-C76B1F8FCF5D}"/>
          </ac:spMkLst>
        </pc:spChg>
        <pc:spChg chg="add mod">
          <ac:chgData name="Brayan Uriel Barrera Landero" userId="5c76625406c6b24d" providerId="LiveId" clId="{06388100-5EFD-4C1A-85BE-E37F7D91C342}" dt="2022-08-02T21:58:16.433" v="867" actId="20577"/>
          <ac:spMkLst>
            <pc:docMk/>
            <pc:sldMk cId="2201309426" sldId="325"/>
            <ac:spMk id="32" creationId="{69650834-FE95-2C29-7407-05F6CBB1CD76}"/>
          </ac:spMkLst>
        </pc:spChg>
        <pc:spChg chg="mod">
          <ac:chgData name="Brayan Uriel Barrera Landero" userId="5c76625406c6b24d" providerId="LiveId" clId="{06388100-5EFD-4C1A-85BE-E37F7D91C342}" dt="2022-08-02T23:11:57.500" v="1477" actId="20577"/>
          <ac:spMkLst>
            <pc:docMk/>
            <pc:sldMk cId="2201309426" sldId="325"/>
            <ac:spMk id="33" creationId="{D4F17D7F-B7D1-FACF-8E97-4583E4F27D55}"/>
          </ac:spMkLst>
        </pc:spChg>
        <pc:graphicFrameChg chg="del mod modGraphic">
          <ac:chgData name="Brayan Uriel Barrera Landero" userId="5c76625406c6b24d" providerId="LiveId" clId="{06388100-5EFD-4C1A-85BE-E37F7D91C342}" dt="2022-08-02T21:47:30.014" v="737" actId="478"/>
          <ac:graphicFrameMkLst>
            <pc:docMk/>
            <pc:sldMk cId="2201309426" sldId="325"/>
            <ac:graphicFrameMk id="3" creationId="{95D3FBFD-4E5C-F8BB-53CF-5A869849F5D1}"/>
          </ac:graphicFrameMkLst>
        </pc:graphicFrameChg>
        <pc:graphicFrameChg chg="add mod modGraphic">
          <ac:chgData name="Brayan Uriel Barrera Landero" userId="5c76625406c6b24d" providerId="LiveId" clId="{06388100-5EFD-4C1A-85BE-E37F7D91C342}" dt="2022-08-02T22:01:55.266" v="885" actId="1076"/>
          <ac:graphicFrameMkLst>
            <pc:docMk/>
            <pc:sldMk cId="2201309426" sldId="325"/>
            <ac:graphicFrameMk id="4" creationId="{91E4DA2B-9D3A-4126-B719-200FBF772554}"/>
          </ac:graphicFrameMkLst>
        </pc:graphicFrameChg>
        <pc:graphicFrameChg chg="add mod modGraphic">
          <ac:chgData name="Brayan Uriel Barrera Landero" userId="5c76625406c6b24d" providerId="LiveId" clId="{06388100-5EFD-4C1A-85BE-E37F7D91C342}" dt="2022-08-02T22:02:06.658" v="887" actId="1076"/>
          <ac:graphicFrameMkLst>
            <pc:docMk/>
            <pc:sldMk cId="2201309426" sldId="325"/>
            <ac:graphicFrameMk id="6" creationId="{CBBDADFA-3BDF-C70B-1EB7-5B7D4C9F1A98}"/>
          </ac:graphicFrameMkLst>
        </pc:graphicFrameChg>
        <pc:picChg chg="del">
          <ac:chgData name="Brayan Uriel Barrera Landero" userId="5c76625406c6b24d" providerId="LiveId" clId="{06388100-5EFD-4C1A-85BE-E37F7D91C342}" dt="2022-08-02T21:47:06.623" v="734" actId="478"/>
          <ac:picMkLst>
            <pc:docMk/>
            <pc:sldMk cId="2201309426" sldId="325"/>
            <ac:picMk id="5" creationId="{638834E7-23F5-16A6-48A0-3F617EBF55F6}"/>
          </ac:picMkLst>
        </pc:picChg>
        <pc:picChg chg="del">
          <ac:chgData name="Brayan Uriel Barrera Landero" userId="5c76625406c6b24d" providerId="LiveId" clId="{06388100-5EFD-4C1A-85BE-E37F7D91C342}" dt="2022-08-02T21:49:56.057" v="767" actId="478"/>
          <ac:picMkLst>
            <pc:docMk/>
            <pc:sldMk cId="2201309426" sldId="325"/>
            <ac:picMk id="7" creationId="{202B2C71-4578-4375-2D7A-B26B7EA5DFC5}"/>
          </ac:picMkLst>
        </pc:picChg>
        <pc:picChg chg="add mod modCrop">
          <ac:chgData name="Brayan Uriel Barrera Landero" userId="5c76625406c6b24d" providerId="LiveId" clId="{06388100-5EFD-4C1A-85BE-E37F7D91C342}" dt="2022-08-02T22:01:08.817" v="877" actId="1076"/>
          <ac:picMkLst>
            <pc:docMk/>
            <pc:sldMk cId="2201309426" sldId="325"/>
            <ac:picMk id="10" creationId="{F384E3C9-37E3-E65A-F029-B3E36294C6D4}"/>
          </ac:picMkLst>
        </pc:picChg>
        <pc:picChg chg="add del mod modCrop">
          <ac:chgData name="Brayan Uriel Barrera Landero" userId="5c76625406c6b24d" providerId="LiveId" clId="{06388100-5EFD-4C1A-85BE-E37F7D91C342}" dt="2022-08-02T21:59:34.717" v="868" actId="478"/>
          <ac:picMkLst>
            <pc:docMk/>
            <pc:sldMk cId="2201309426" sldId="325"/>
            <ac:picMk id="15" creationId="{09F01A10-3C56-10C9-FDC5-CC6FC99720FB}"/>
          </ac:picMkLst>
        </pc:picChg>
        <pc:picChg chg="add mod ord modCrop">
          <ac:chgData name="Brayan Uriel Barrera Landero" userId="5c76625406c6b24d" providerId="LiveId" clId="{06388100-5EFD-4C1A-85BE-E37F7D91C342}" dt="2022-08-02T21:55:08.422" v="827" actId="167"/>
          <ac:picMkLst>
            <pc:docMk/>
            <pc:sldMk cId="2201309426" sldId="325"/>
            <ac:picMk id="18" creationId="{E9FC6AD4-03F1-486E-173E-AEFEF9220804}"/>
          </ac:picMkLst>
        </pc:picChg>
        <pc:picChg chg="add mod ord modCrop">
          <ac:chgData name="Brayan Uriel Barrera Landero" userId="5c76625406c6b24d" providerId="LiveId" clId="{06388100-5EFD-4C1A-85BE-E37F7D91C342}" dt="2022-08-02T21:57:59.186" v="862" actId="167"/>
          <ac:picMkLst>
            <pc:docMk/>
            <pc:sldMk cId="2201309426" sldId="325"/>
            <ac:picMk id="20" creationId="{1D46720A-6D4D-C762-9D9B-AA73B50DEAB5}"/>
          </ac:picMkLst>
        </pc:picChg>
        <pc:picChg chg="del">
          <ac:chgData name="Brayan Uriel Barrera Landero" userId="5c76625406c6b24d" providerId="LiveId" clId="{06388100-5EFD-4C1A-85BE-E37F7D91C342}" dt="2022-08-02T21:49:54.914" v="766" actId="478"/>
          <ac:picMkLst>
            <pc:docMk/>
            <pc:sldMk cId="2201309426" sldId="325"/>
            <ac:picMk id="22" creationId="{1B0D8572-4F09-D9FA-8020-BABD46BE9E57}"/>
          </ac:picMkLst>
        </pc:picChg>
        <pc:picChg chg="add mod">
          <ac:chgData name="Brayan Uriel Barrera Landero" userId="5c76625406c6b24d" providerId="LiveId" clId="{06388100-5EFD-4C1A-85BE-E37F7D91C342}" dt="2022-08-02T21:51:52.142" v="798"/>
          <ac:picMkLst>
            <pc:docMk/>
            <pc:sldMk cId="2201309426" sldId="325"/>
            <ac:picMk id="24" creationId="{DE9933C5-A0EE-A027-1E15-12E7ED0899A1}"/>
          </ac:picMkLst>
        </pc:picChg>
        <pc:picChg chg="add mod">
          <ac:chgData name="Brayan Uriel Barrera Landero" userId="5c76625406c6b24d" providerId="LiveId" clId="{06388100-5EFD-4C1A-85BE-E37F7D91C342}" dt="2022-08-02T21:52:00.169" v="799"/>
          <ac:picMkLst>
            <pc:docMk/>
            <pc:sldMk cId="2201309426" sldId="325"/>
            <ac:picMk id="26" creationId="{F59D03F3-D266-3652-662F-38D05BE620EB}"/>
          </ac:picMkLst>
        </pc:picChg>
        <pc:picChg chg="add mod modCrop">
          <ac:chgData name="Brayan Uriel Barrera Landero" userId="5c76625406c6b24d" providerId="LiveId" clId="{06388100-5EFD-4C1A-85BE-E37F7D91C342}" dt="2022-08-02T22:01:15.453" v="881" actId="1076"/>
          <ac:picMkLst>
            <pc:docMk/>
            <pc:sldMk cId="2201309426" sldId="325"/>
            <ac:picMk id="27" creationId="{17F02529-FBE5-9FD1-2419-A27F44BC8C62}"/>
          </ac:picMkLst>
        </pc:picChg>
      </pc:sldChg>
      <pc:sldChg chg="addSp delSp modSp add mod">
        <pc:chgData name="Brayan Uriel Barrera Landero" userId="5c76625406c6b24d" providerId="LiveId" clId="{06388100-5EFD-4C1A-85BE-E37F7D91C342}" dt="2022-08-02T23:12:12.942" v="1484" actId="20577"/>
        <pc:sldMkLst>
          <pc:docMk/>
          <pc:sldMk cId="4114326555" sldId="326"/>
        </pc:sldMkLst>
        <pc:spChg chg="mod">
          <ac:chgData name="Brayan Uriel Barrera Landero" userId="5c76625406c6b24d" providerId="LiveId" clId="{06388100-5EFD-4C1A-85BE-E37F7D91C342}" dt="2022-08-02T22:09:33.382" v="945" actId="14100"/>
          <ac:spMkLst>
            <pc:docMk/>
            <pc:sldMk cId="4114326555" sldId="326"/>
            <ac:spMk id="12" creationId="{4E73FF88-9D9C-B8EE-DA2D-C903D11E10FE}"/>
          </ac:spMkLst>
        </pc:spChg>
        <pc:spChg chg="add del">
          <ac:chgData name="Brayan Uriel Barrera Landero" userId="5c76625406c6b24d" providerId="LiveId" clId="{06388100-5EFD-4C1A-85BE-E37F7D91C342}" dt="2022-08-02T22:12:35.395" v="963" actId="22"/>
          <ac:spMkLst>
            <pc:docMk/>
            <pc:sldMk cId="4114326555" sldId="326"/>
            <ac:spMk id="24" creationId="{39201555-1F5F-A489-BD31-A58E8A352DB9}"/>
          </ac:spMkLst>
        </pc:spChg>
        <pc:spChg chg="mod">
          <ac:chgData name="Brayan Uriel Barrera Landero" userId="5c76625406c6b24d" providerId="LiveId" clId="{06388100-5EFD-4C1A-85BE-E37F7D91C342}" dt="2022-08-02T22:14:49.860" v="989" actId="1076"/>
          <ac:spMkLst>
            <pc:docMk/>
            <pc:sldMk cId="4114326555" sldId="326"/>
            <ac:spMk id="31" creationId="{995F97AE-8E4F-685A-AAFA-37B86288C632}"/>
          </ac:spMkLst>
        </pc:spChg>
        <pc:spChg chg="mod">
          <ac:chgData name="Brayan Uriel Barrera Landero" userId="5c76625406c6b24d" providerId="LiveId" clId="{06388100-5EFD-4C1A-85BE-E37F7D91C342}" dt="2022-08-02T23:12:12.942" v="1484" actId="20577"/>
          <ac:spMkLst>
            <pc:docMk/>
            <pc:sldMk cId="4114326555" sldId="326"/>
            <ac:spMk id="33" creationId="{D4F17D7F-B7D1-FACF-8E97-4583E4F27D55}"/>
          </ac:spMkLst>
        </pc:spChg>
        <pc:graphicFrameChg chg="add mod modGraphic">
          <ac:chgData name="Brayan Uriel Barrera Landero" userId="5c76625406c6b24d" providerId="LiveId" clId="{06388100-5EFD-4C1A-85BE-E37F7D91C342}" dt="2022-08-02T22:16:08.301" v="1005" actId="1076"/>
          <ac:graphicFrameMkLst>
            <pc:docMk/>
            <pc:sldMk cId="4114326555" sldId="326"/>
            <ac:graphicFrameMk id="8" creationId="{8CBF8454-416D-91E9-185F-CFB35E0A86A6}"/>
          </ac:graphicFrameMkLst>
        </pc:graphicFrameChg>
        <pc:graphicFrameChg chg="add mod modGraphic">
          <ac:chgData name="Brayan Uriel Barrera Landero" userId="5c76625406c6b24d" providerId="LiveId" clId="{06388100-5EFD-4C1A-85BE-E37F7D91C342}" dt="2022-08-02T22:15:50.699" v="1001" actId="12385"/>
          <ac:graphicFrameMkLst>
            <pc:docMk/>
            <pc:sldMk cId="4114326555" sldId="326"/>
            <ac:graphicFrameMk id="11" creationId="{691CBDDE-4321-AEB6-C94A-40A1FAAD4A45}"/>
          </ac:graphicFrameMkLst>
        </pc:graphicFrameChg>
        <pc:graphicFrameChg chg="del">
          <ac:chgData name="Brayan Uriel Barrera Landero" userId="5c76625406c6b24d" providerId="LiveId" clId="{06388100-5EFD-4C1A-85BE-E37F7D91C342}" dt="2022-08-02T22:07:41.748" v="915" actId="478"/>
          <ac:graphicFrameMkLst>
            <pc:docMk/>
            <pc:sldMk cId="4114326555" sldId="326"/>
            <ac:graphicFrameMk id="15" creationId="{79FA3176-B6D2-1BB5-D90F-4E808A4A7218}"/>
          </ac:graphicFrameMkLst>
        </pc:graphicFrameChg>
        <pc:graphicFrameChg chg="del">
          <ac:chgData name="Brayan Uriel Barrera Landero" userId="5c76625406c6b24d" providerId="LiveId" clId="{06388100-5EFD-4C1A-85BE-E37F7D91C342}" dt="2022-08-02T22:07:37.259" v="914" actId="478"/>
          <ac:graphicFrameMkLst>
            <pc:docMk/>
            <pc:sldMk cId="4114326555" sldId="326"/>
            <ac:graphicFrameMk id="17" creationId="{A899E28C-F4C6-829E-9675-27828E35737D}"/>
          </ac:graphicFrameMkLst>
        </pc:graphicFrameChg>
        <pc:graphicFrameChg chg="add mod modGraphic">
          <ac:chgData name="Brayan Uriel Barrera Landero" userId="5c76625406c6b24d" providerId="LiveId" clId="{06388100-5EFD-4C1A-85BE-E37F7D91C342}" dt="2022-08-02T22:15:53.997" v="1002" actId="12385"/>
          <ac:graphicFrameMkLst>
            <pc:docMk/>
            <pc:sldMk cId="4114326555" sldId="326"/>
            <ac:graphicFrameMk id="18" creationId="{4C231A58-2BC9-48E6-7C00-DE479AA4FEBF}"/>
          </ac:graphicFrameMkLst>
        </pc:graphicFrameChg>
        <pc:picChg chg="add mod modCrop">
          <ac:chgData name="Brayan Uriel Barrera Landero" userId="5c76625406c6b24d" providerId="LiveId" clId="{06388100-5EFD-4C1A-85BE-E37F7D91C342}" dt="2022-08-02T22:09:43.334" v="948" actId="1076"/>
          <ac:picMkLst>
            <pc:docMk/>
            <pc:sldMk cId="4114326555" sldId="326"/>
            <ac:picMk id="4" creationId="{7AE5EFFC-0998-DD5B-2E54-1F9EDC926FDD}"/>
          </ac:picMkLst>
        </pc:picChg>
        <pc:picChg chg="add mod ord modCrop">
          <ac:chgData name="Brayan Uriel Barrera Landero" userId="5c76625406c6b24d" providerId="LiveId" clId="{06388100-5EFD-4C1A-85BE-E37F7D91C342}" dt="2022-08-02T22:11:57.137" v="961" actId="167"/>
          <ac:picMkLst>
            <pc:docMk/>
            <pc:sldMk cId="4114326555" sldId="326"/>
            <ac:picMk id="6" creationId="{ED08C9B5-FDD7-B704-4565-4AB8FEF93E78}"/>
          </ac:picMkLst>
        </pc:picChg>
        <pc:picChg chg="del">
          <ac:chgData name="Brayan Uriel Barrera Landero" userId="5c76625406c6b24d" providerId="LiveId" clId="{06388100-5EFD-4C1A-85BE-E37F7D91C342}" dt="2022-08-02T22:07:29.134" v="911" actId="478"/>
          <ac:picMkLst>
            <pc:docMk/>
            <pc:sldMk cId="4114326555" sldId="326"/>
            <ac:picMk id="10" creationId="{1ADF4E1E-FAE5-890C-F262-FC44DDC58A1C}"/>
          </ac:picMkLst>
        </pc:picChg>
        <pc:picChg chg="del">
          <ac:chgData name="Brayan Uriel Barrera Landero" userId="5c76625406c6b24d" providerId="LiveId" clId="{06388100-5EFD-4C1A-85BE-E37F7D91C342}" dt="2022-08-02T22:07:34.861" v="913" actId="478"/>
          <ac:picMkLst>
            <pc:docMk/>
            <pc:sldMk cId="4114326555" sldId="326"/>
            <ac:picMk id="19" creationId="{EF1605DA-BCBB-F931-1A89-84A1770524BB}"/>
          </ac:picMkLst>
        </pc:picChg>
        <pc:picChg chg="ord">
          <ac:chgData name="Brayan Uriel Barrera Landero" userId="5c76625406c6b24d" providerId="LiveId" clId="{06388100-5EFD-4C1A-85BE-E37F7D91C342}" dt="2022-08-02T22:07:33.677" v="912" actId="167"/>
          <ac:picMkLst>
            <pc:docMk/>
            <pc:sldMk cId="4114326555" sldId="326"/>
            <ac:picMk id="22" creationId="{1B0D8572-4F09-D9FA-8020-BABD46BE9E57}"/>
          </ac:picMkLst>
        </pc:picChg>
      </pc:sldChg>
      <pc:sldChg chg="addSp delSp modSp add mod">
        <pc:chgData name="Brayan Uriel Barrera Landero" userId="5c76625406c6b24d" providerId="LiveId" clId="{06388100-5EFD-4C1A-85BE-E37F7D91C342}" dt="2022-08-15T19:32:30.697" v="1516" actId="20577"/>
        <pc:sldMkLst>
          <pc:docMk/>
          <pc:sldMk cId="1567039196" sldId="327"/>
        </pc:sldMkLst>
        <pc:spChg chg="mod">
          <ac:chgData name="Brayan Uriel Barrera Landero" userId="5c76625406c6b24d" providerId="LiveId" clId="{06388100-5EFD-4C1A-85BE-E37F7D91C342}" dt="2022-08-02T22:18:13.731" v="1007"/>
          <ac:spMkLst>
            <pc:docMk/>
            <pc:sldMk cId="1567039196" sldId="327"/>
            <ac:spMk id="12" creationId="{4E73FF88-9D9C-B8EE-DA2D-C903D11E10FE}"/>
          </ac:spMkLst>
        </pc:spChg>
        <pc:spChg chg="add mod">
          <ac:chgData name="Brayan Uriel Barrera Landero" userId="5c76625406c6b24d" providerId="LiveId" clId="{06388100-5EFD-4C1A-85BE-E37F7D91C342}" dt="2022-08-02T22:27:55.005" v="1127" actId="20577"/>
          <ac:spMkLst>
            <pc:docMk/>
            <pc:sldMk cId="1567039196" sldId="327"/>
            <ac:spMk id="32" creationId="{D9C39985-E46A-02B3-EB33-2A1EACAE5CE5}"/>
          </ac:spMkLst>
        </pc:spChg>
        <pc:spChg chg="mod">
          <ac:chgData name="Brayan Uriel Barrera Landero" userId="5c76625406c6b24d" providerId="LiveId" clId="{06388100-5EFD-4C1A-85BE-E37F7D91C342}" dt="2022-08-02T23:12:18.718" v="1487" actId="20577"/>
          <ac:spMkLst>
            <pc:docMk/>
            <pc:sldMk cId="1567039196" sldId="327"/>
            <ac:spMk id="33" creationId="{D4F17D7F-B7D1-FACF-8E97-4583E4F27D55}"/>
          </ac:spMkLst>
        </pc:spChg>
        <pc:spChg chg="add mod">
          <ac:chgData name="Brayan Uriel Barrera Landero" userId="5c76625406c6b24d" providerId="LiveId" clId="{06388100-5EFD-4C1A-85BE-E37F7D91C342}" dt="2022-08-02T22:29:13.933" v="1160" actId="20577"/>
          <ac:spMkLst>
            <pc:docMk/>
            <pc:sldMk cId="1567039196" sldId="327"/>
            <ac:spMk id="34" creationId="{1A4C58F3-BC7E-0562-3E49-0E0330A0A9B7}"/>
          </ac:spMkLst>
        </pc:spChg>
        <pc:graphicFrameChg chg="add mod modGraphic">
          <ac:chgData name="Brayan Uriel Barrera Landero" userId="5c76625406c6b24d" providerId="LiveId" clId="{06388100-5EFD-4C1A-85BE-E37F7D91C342}" dt="2022-08-15T19:32:30.697" v="1516" actId="20577"/>
          <ac:graphicFrameMkLst>
            <pc:docMk/>
            <pc:sldMk cId="1567039196" sldId="327"/>
            <ac:graphicFrameMk id="3" creationId="{121675FB-A69F-E952-9DDF-7E772DC21293}"/>
          </ac:graphicFrameMkLst>
        </pc:graphicFrameChg>
        <pc:graphicFrameChg chg="add mod modGraphic">
          <ac:chgData name="Brayan Uriel Barrera Landero" userId="5c76625406c6b24d" providerId="LiveId" clId="{06388100-5EFD-4C1A-85BE-E37F7D91C342}" dt="2022-08-02T22:21:57.948" v="1045" actId="313"/>
          <ac:graphicFrameMkLst>
            <pc:docMk/>
            <pc:sldMk cId="1567039196" sldId="327"/>
            <ac:graphicFrameMk id="5" creationId="{A8B47FBA-3888-A8DC-D5F2-B3426B40BCA2}"/>
          </ac:graphicFrameMkLst>
        </pc:graphicFrameChg>
        <pc:graphicFrameChg chg="del">
          <ac:chgData name="Brayan Uriel Barrera Landero" userId="5c76625406c6b24d" providerId="LiveId" clId="{06388100-5EFD-4C1A-85BE-E37F7D91C342}" dt="2022-08-02T22:18:26.678" v="1011" actId="478"/>
          <ac:graphicFrameMkLst>
            <pc:docMk/>
            <pc:sldMk cId="1567039196" sldId="327"/>
            <ac:graphicFrameMk id="8" creationId="{8CBF8454-416D-91E9-185F-CFB35E0A86A6}"/>
          </ac:graphicFrameMkLst>
        </pc:graphicFrameChg>
        <pc:graphicFrameChg chg="del">
          <ac:chgData name="Brayan Uriel Barrera Landero" userId="5c76625406c6b24d" providerId="LiveId" clId="{06388100-5EFD-4C1A-85BE-E37F7D91C342}" dt="2022-08-02T22:18:29.399" v="1012" actId="478"/>
          <ac:graphicFrameMkLst>
            <pc:docMk/>
            <pc:sldMk cId="1567039196" sldId="327"/>
            <ac:graphicFrameMk id="11" creationId="{691CBDDE-4321-AEB6-C94A-40A1FAAD4A45}"/>
          </ac:graphicFrameMkLst>
        </pc:graphicFrameChg>
        <pc:graphicFrameChg chg="del">
          <ac:chgData name="Brayan Uriel Barrera Landero" userId="5c76625406c6b24d" providerId="LiveId" clId="{06388100-5EFD-4C1A-85BE-E37F7D91C342}" dt="2022-08-02T22:18:32.664" v="1013" actId="478"/>
          <ac:graphicFrameMkLst>
            <pc:docMk/>
            <pc:sldMk cId="1567039196" sldId="327"/>
            <ac:graphicFrameMk id="18" creationId="{4C231A58-2BC9-48E6-7C00-DE479AA4FEBF}"/>
          </ac:graphicFrameMkLst>
        </pc:graphicFrameChg>
        <pc:picChg chg="del">
          <ac:chgData name="Brayan Uriel Barrera Landero" userId="5c76625406c6b24d" providerId="LiveId" clId="{06388100-5EFD-4C1A-85BE-E37F7D91C342}" dt="2022-08-02T22:18:16.094" v="1008" actId="478"/>
          <ac:picMkLst>
            <pc:docMk/>
            <pc:sldMk cId="1567039196" sldId="327"/>
            <ac:picMk id="4" creationId="{7AE5EFFC-0998-DD5B-2E54-1F9EDC926FDD}"/>
          </ac:picMkLst>
        </pc:picChg>
        <pc:picChg chg="del">
          <ac:chgData name="Brayan Uriel Barrera Landero" userId="5c76625406c6b24d" providerId="LiveId" clId="{06388100-5EFD-4C1A-85BE-E37F7D91C342}" dt="2022-08-02T22:18:21.502" v="1010" actId="478"/>
          <ac:picMkLst>
            <pc:docMk/>
            <pc:sldMk cId="1567039196" sldId="327"/>
            <ac:picMk id="6" creationId="{ED08C9B5-FDD7-B704-4565-4AB8FEF93E78}"/>
          </ac:picMkLst>
        </pc:picChg>
        <pc:picChg chg="add mod modCrop">
          <ac:chgData name="Brayan Uriel Barrera Landero" userId="5c76625406c6b24d" providerId="LiveId" clId="{06388100-5EFD-4C1A-85BE-E37F7D91C342}" dt="2022-08-02T22:26:34.342" v="1074" actId="1076"/>
          <ac:picMkLst>
            <pc:docMk/>
            <pc:sldMk cId="1567039196" sldId="327"/>
            <ac:picMk id="10" creationId="{2EC11F6F-E8AB-B219-1CE7-CB1DE110F628}"/>
          </ac:picMkLst>
        </pc:picChg>
        <pc:picChg chg="add mod">
          <ac:chgData name="Brayan Uriel Barrera Landero" userId="5c76625406c6b24d" providerId="LiveId" clId="{06388100-5EFD-4C1A-85BE-E37F7D91C342}" dt="2022-08-02T22:26:30.553" v="1073" actId="1076"/>
          <ac:picMkLst>
            <pc:docMk/>
            <pc:sldMk cId="1567039196" sldId="327"/>
            <ac:picMk id="17" creationId="{D6759401-2143-72E3-71A7-0073D745A300}"/>
          </ac:picMkLst>
        </pc:picChg>
        <pc:picChg chg="add mod modCrop">
          <ac:chgData name="Brayan Uriel Barrera Landero" userId="5c76625406c6b24d" providerId="LiveId" clId="{06388100-5EFD-4C1A-85BE-E37F7D91C342}" dt="2022-08-02T22:27:26.869" v="1085" actId="1076"/>
          <ac:picMkLst>
            <pc:docMk/>
            <pc:sldMk cId="1567039196" sldId="327"/>
            <ac:picMk id="20" creationId="{B2EA7473-69AF-2165-0B8C-3B5A0550E373}"/>
          </ac:picMkLst>
        </pc:picChg>
        <pc:picChg chg="del ord">
          <ac:chgData name="Brayan Uriel Barrera Landero" userId="5c76625406c6b24d" providerId="LiveId" clId="{06388100-5EFD-4C1A-85BE-E37F7D91C342}" dt="2022-08-02T22:26:19.562" v="1070" actId="478"/>
          <ac:picMkLst>
            <pc:docMk/>
            <pc:sldMk cId="1567039196" sldId="327"/>
            <ac:picMk id="22" creationId="{1B0D8572-4F09-D9FA-8020-BABD46BE9E57}"/>
          </ac:picMkLst>
        </pc:picChg>
        <pc:picChg chg="add mod modCrop">
          <ac:chgData name="Brayan Uriel Barrera Landero" userId="5c76625406c6b24d" providerId="LiveId" clId="{06388100-5EFD-4C1A-85BE-E37F7D91C342}" dt="2022-08-02T22:28:55.483" v="1146" actId="1076"/>
          <ac:picMkLst>
            <pc:docMk/>
            <pc:sldMk cId="1567039196" sldId="327"/>
            <ac:picMk id="24" creationId="{61FCB46E-BDF1-3939-908A-413BFC326E52}"/>
          </ac:picMkLst>
        </pc:picChg>
        <pc:picChg chg="add mod">
          <ac:chgData name="Brayan Uriel Barrera Landero" userId="5c76625406c6b24d" providerId="LiveId" clId="{06388100-5EFD-4C1A-85BE-E37F7D91C342}" dt="2022-08-02T22:26:44.664" v="1075"/>
          <ac:picMkLst>
            <pc:docMk/>
            <pc:sldMk cId="1567039196" sldId="327"/>
            <ac:picMk id="26" creationId="{6621D752-F083-A8CC-3A9F-62B764DE5BA3}"/>
          </ac:picMkLst>
        </pc:picChg>
        <pc:picChg chg="add mod">
          <ac:chgData name="Brayan Uriel Barrera Landero" userId="5c76625406c6b24d" providerId="LiveId" clId="{06388100-5EFD-4C1A-85BE-E37F7D91C342}" dt="2022-08-02T22:26:50.425" v="1076"/>
          <ac:picMkLst>
            <pc:docMk/>
            <pc:sldMk cId="1567039196" sldId="327"/>
            <ac:picMk id="27" creationId="{E059C3FF-6E39-B337-1A18-0E7EADDDD789}"/>
          </ac:picMkLst>
        </pc:picChg>
      </pc:sldChg>
      <pc:sldChg chg="addSp delSp modSp add mod">
        <pc:chgData name="Brayan Uriel Barrera Landero" userId="5c76625406c6b24d" providerId="LiveId" clId="{06388100-5EFD-4C1A-85BE-E37F7D91C342}" dt="2022-08-02T23:12:32.008" v="1493" actId="20577"/>
        <pc:sldMkLst>
          <pc:docMk/>
          <pc:sldMk cId="2349051380" sldId="328"/>
        </pc:sldMkLst>
        <pc:spChg chg="mod">
          <ac:chgData name="Brayan Uriel Barrera Landero" userId="5c76625406c6b24d" providerId="LiveId" clId="{06388100-5EFD-4C1A-85BE-E37F7D91C342}" dt="2022-08-02T22:31:59.374" v="1162"/>
          <ac:spMkLst>
            <pc:docMk/>
            <pc:sldMk cId="2349051380" sldId="328"/>
            <ac:spMk id="12" creationId="{4E73FF88-9D9C-B8EE-DA2D-C903D11E10FE}"/>
          </ac:spMkLst>
        </pc:spChg>
        <pc:spChg chg="del mod">
          <ac:chgData name="Brayan Uriel Barrera Landero" userId="5c76625406c6b24d" providerId="LiveId" clId="{06388100-5EFD-4C1A-85BE-E37F7D91C342}" dt="2022-08-02T22:32:30.827" v="1173" actId="478"/>
          <ac:spMkLst>
            <pc:docMk/>
            <pc:sldMk cId="2349051380" sldId="328"/>
            <ac:spMk id="32" creationId="{D9C39985-E46A-02B3-EB33-2A1EACAE5CE5}"/>
          </ac:spMkLst>
        </pc:spChg>
        <pc:spChg chg="mod">
          <ac:chgData name="Brayan Uriel Barrera Landero" userId="5c76625406c6b24d" providerId="LiveId" clId="{06388100-5EFD-4C1A-85BE-E37F7D91C342}" dt="2022-08-02T23:12:32.008" v="1493" actId="20577"/>
          <ac:spMkLst>
            <pc:docMk/>
            <pc:sldMk cId="2349051380" sldId="328"/>
            <ac:spMk id="33" creationId="{D4F17D7F-B7D1-FACF-8E97-4583E4F27D55}"/>
          </ac:spMkLst>
        </pc:spChg>
        <pc:spChg chg="del">
          <ac:chgData name="Brayan Uriel Barrera Landero" userId="5c76625406c6b24d" providerId="LiveId" clId="{06388100-5EFD-4C1A-85BE-E37F7D91C342}" dt="2022-08-02T22:32:22.352" v="1170" actId="478"/>
          <ac:spMkLst>
            <pc:docMk/>
            <pc:sldMk cId="2349051380" sldId="328"/>
            <ac:spMk id="34" creationId="{1A4C58F3-BC7E-0562-3E49-0E0330A0A9B7}"/>
          </ac:spMkLst>
        </pc:spChg>
        <pc:graphicFrameChg chg="del modGraphic">
          <ac:chgData name="Brayan Uriel Barrera Landero" userId="5c76625406c6b24d" providerId="LiveId" clId="{06388100-5EFD-4C1A-85BE-E37F7D91C342}" dt="2022-08-02T22:32:58.194" v="1177" actId="478"/>
          <ac:graphicFrameMkLst>
            <pc:docMk/>
            <pc:sldMk cId="2349051380" sldId="328"/>
            <ac:graphicFrameMk id="3" creationId="{121675FB-A69F-E952-9DDF-7E772DC21293}"/>
          </ac:graphicFrameMkLst>
        </pc:graphicFrameChg>
        <pc:graphicFrameChg chg="del">
          <ac:chgData name="Brayan Uriel Barrera Landero" userId="5c76625406c6b24d" providerId="LiveId" clId="{06388100-5EFD-4C1A-85BE-E37F7D91C342}" dt="2022-08-02T22:32:49.032" v="1174" actId="478"/>
          <ac:graphicFrameMkLst>
            <pc:docMk/>
            <pc:sldMk cId="2349051380" sldId="328"/>
            <ac:graphicFrameMk id="5" creationId="{A8B47FBA-3888-A8DC-D5F2-B3426B40BCA2}"/>
          </ac:graphicFrameMkLst>
        </pc:graphicFrameChg>
        <pc:graphicFrameChg chg="add mod modGraphic">
          <ac:chgData name="Brayan Uriel Barrera Landero" userId="5c76625406c6b24d" providerId="LiveId" clId="{06388100-5EFD-4C1A-85BE-E37F7D91C342}" dt="2022-08-02T22:43:35.738" v="1275" actId="12385"/>
          <ac:graphicFrameMkLst>
            <pc:docMk/>
            <pc:sldMk cId="2349051380" sldId="328"/>
            <ac:graphicFrameMk id="6" creationId="{53E51CE6-ECD3-C5C2-DE73-89E8DA8EFE78}"/>
          </ac:graphicFrameMkLst>
        </pc:graphicFrameChg>
        <pc:graphicFrameChg chg="add mod modGraphic">
          <ac:chgData name="Brayan Uriel Barrera Landero" userId="5c76625406c6b24d" providerId="LiveId" clId="{06388100-5EFD-4C1A-85BE-E37F7D91C342}" dt="2022-08-02T22:43:32.437" v="1274" actId="12385"/>
          <ac:graphicFrameMkLst>
            <pc:docMk/>
            <pc:sldMk cId="2349051380" sldId="328"/>
            <ac:graphicFrameMk id="7" creationId="{17EEECE6-5A3C-60C7-A391-AB99C5D1CEFC}"/>
          </ac:graphicFrameMkLst>
        </pc:graphicFrameChg>
        <pc:graphicFrameChg chg="add mod modGraphic">
          <ac:chgData name="Brayan Uriel Barrera Landero" userId="5c76625406c6b24d" providerId="LiveId" clId="{06388100-5EFD-4C1A-85BE-E37F7D91C342}" dt="2022-08-02T22:43:28.430" v="1273" actId="12385"/>
          <ac:graphicFrameMkLst>
            <pc:docMk/>
            <pc:sldMk cId="2349051380" sldId="328"/>
            <ac:graphicFrameMk id="8" creationId="{26C43C6F-477A-1681-9744-C8CDA3456A48}"/>
          </ac:graphicFrameMkLst>
        </pc:graphicFrameChg>
        <pc:picChg chg="add mod">
          <ac:chgData name="Brayan Uriel Barrera Landero" userId="5c76625406c6b24d" providerId="LiveId" clId="{06388100-5EFD-4C1A-85BE-E37F7D91C342}" dt="2022-08-02T22:43:46.469" v="1277" actId="1076"/>
          <ac:picMkLst>
            <pc:docMk/>
            <pc:sldMk cId="2349051380" sldId="328"/>
            <ac:picMk id="4" creationId="{CE9E2826-7E80-2F28-5BB9-B951AF3C6345}"/>
          </ac:picMkLst>
        </pc:picChg>
        <pc:picChg chg="del">
          <ac:chgData name="Brayan Uriel Barrera Landero" userId="5c76625406c6b24d" providerId="LiveId" clId="{06388100-5EFD-4C1A-85BE-E37F7D91C342}" dt="2022-08-02T22:32:02.148" v="1163" actId="478"/>
          <ac:picMkLst>
            <pc:docMk/>
            <pc:sldMk cId="2349051380" sldId="328"/>
            <ac:picMk id="10" creationId="{2EC11F6F-E8AB-B219-1CE7-CB1DE110F628}"/>
          </ac:picMkLst>
        </pc:picChg>
        <pc:picChg chg="add mod modCrop">
          <ac:chgData name="Brayan Uriel Barrera Landero" userId="5c76625406c6b24d" providerId="LiveId" clId="{06388100-5EFD-4C1A-85BE-E37F7D91C342}" dt="2022-08-02T22:48:09.098" v="1291" actId="1076"/>
          <ac:picMkLst>
            <pc:docMk/>
            <pc:sldMk cId="2349051380" sldId="328"/>
            <ac:picMk id="15" creationId="{B3FB70B5-ED19-3F80-3113-7D31E365760F}"/>
          </ac:picMkLst>
        </pc:picChg>
        <pc:picChg chg="del">
          <ac:chgData name="Brayan Uriel Barrera Landero" userId="5c76625406c6b24d" providerId="LiveId" clId="{06388100-5EFD-4C1A-85BE-E37F7D91C342}" dt="2022-08-02T22:32:04.224" v="1164" actId="478"/>
          <ac:picMkLst>
            <pc:docMk/>
            <pc:sldMk cId="2349051380" sldId="328"/>
            <ac:picMk id="17" creationId="{D6759401-2143-72E3-71A7-0073D745A300}"/>
          </ac:picMkLst>
        </pc:picChg>
        <pc:picChg chg="add mod modCrop">
          <ac:chgData name="Brayan Uriel Barrera Landero" userId="5c76625406c6b24d" providerId="LiveId" clId="{06388100-5EFD-4C1A-85BE-E37F7D91C342}" dt="2022-08-02T22:48:45.753" v="1303" actId="14100"/>
          <ac:picMkLst>
            <pc:docMk/>
            <pc:sldMk cId="2349051380" sldId="328"/>
            <ac:picMk id="19" creationId="{37726878-25B6-5BF6-D9F0-A59F85978B51}"/>
          </ac:picMkLst>
        </pc:picChg>
        <pc:picChg chg="del">
          <ac:chgData name="Brayan Uriel Barrera Landero" userId="5c76625406c6b24d" providerId="LiveId" clId="{06388100-5EFD-4C1A-85BE-E37F7D91C342}" dt="2022-08-02T22:32:08.231" v="1166" actId="478"/>
          <ac:picMkLst>
            <pc:docMk/>
            <pc:sldMk cId="2349051380" sldId="328"/>
            <ac:picMk id="20" creationId="{B2EA7473-69AF-2165-0B8C-3B5A0550E373}"/>
          </ac:picMkLst>
        </pc:picChg>
        <pc:picChg chg="del">
          <ac:chgData name="Brayan Uriel Barrera Landero" userId="5c76625406c6b24d" providerId="LiveId" clId="{06388100-5EFD-4C1A-85BE-E37F7D91C342}" dt="2022-08-02T22:32:06.366" v="1165" actId="478"/>
          <ac:picMkLst>
            <pc:docMk/>
            <pc:sldMk cId="2349051380" sldId="328"/>
            <ac:picMk id="24" creationId="{61FCB46E-BDF1-3939-908A-413BFC326E52}"/>
          </ac:picMkLst>
        </pc:picChg>
        <pc:picChg chg="del">
          <ac:chgData name="Brayan Uriel Barrera Landero" userId="5c76625406c6b24d" providerId="LiveId" clId="{06388100-5EFD-4C1A-85BE-E37F7D91C342}" dt="2022-08-02T22:32:12.334" v="1168" actId="478"/>
          <ac:picMkLst>
            <pc:docMk/>
            <pc:sldMk cId="2349051380" sldId="328"/>
            <ac:picMk id="26" creationId="{6621D752-F083-A8CC-3A9F-62B764DE5BA3}"/>
          </ac:picMkLst>
        </pc:picChg>
        <pc:picChg chg="del">
          <ac:chgData name="Brayan Uriel Barrera Landero" userId="5c76625406c6b24d" providerId="LiveId" clId="{06388100-5EFD-4C1A-85BE-E37F7D91C342}" dt="2022-08-02T22:32:10.366" v="1167" actId="478"/>
          <ac:picMkLst>
            <pc:docMk/>
            <pc:sldMk cId="2349051380" sldId="328"/>
            <ac:picMk id="27" creationId="{E059C3FF-6E39-B337-1A18-0E7EADDDD789}"/>
          </ac:picMkLst>
        </pc:picChg>
        <pc:picChg chg="add mod ord">
          <ac:chgData name="Brayan Uriel Barrera Landero" userId="5c76625406c6b24d" providerId="LiveId" clId="{06388100-5EFD-4C1A-85BE-E37F7D91C342}" dt="2022-08-02T22:32:26.873" v="1171" actId="167"/>
          <ac:picMkLst>
            <pc:docMk/>
            <pc:sldMk cId="2349051380" sldId="328"/>
            <ac:picMk id="28" creationId="{0EF12D35-1842-2748-7A86-E004CA0B6F87}"/>
          </ac:picMkLst>
        </pc:picChg>
      </pc:sldChg>
      <pc:sldChg chg="addSp delSp modSp add mod">
        <pc:chgData name="Brayan Uriel Barrera Landero" userId="5c76625406c6b24d" providerId="LiveId" clId="{06388100-5EFD-4C1A-85BE-E37F7D91C342}" dt="2022-08-02T23:12:38.298" v="1496" actId="20577"/>
        <pc:sldMkLst>
          <pc:docMk/>
          <pc:sldMk cId="1118319863" sldId="329"/>
        </pc:sldMkLst>
        <pc:spChg chg="mod">
          <ac:chgData name="Brayan Uriel Barrera Landero" userId="5c76625406c6b24d" providerId="LiveId" clId="{06388100-5EFD-4C1A-85BE-E37F7D91C342}" dt="2022-08-02T22:33:22.238" v="1180" actId="1076"/>
          <ac:spMkLst>
            <pc:docMk/>
            <pc:sldMk cId="1118319863" sldId="329"/>
            <ac:spMk id="12" creationId="{4E73FF88-9D9C-B8EE-DA2D-C903D11E10FE}"/>
          </ac:spMkLst>
        </pc:spChg>
        <pc:spChg chg="mod">
          <ac:chgData name="Brayan Uriel Barrera Landero" userId="5c76625406c6b24d" providerId="LiveId" clId="{06388100-5EFD-4C1A-85BE-E37F7D91C342}" dt="2022-08-02T23:12:38.298" v="1496" actId="20577"/>
          <ac:spMkLst>
            <pc:docMk/>
            <pc:sldMk cId="1118319863" sldId="329"/>
            <ac:spMk id="33" creationId="{D4F17D7F-B7D1-FACF-8E97-4583E4F27D55}"/>
          </ac:spMkLst>
        </pc:spChg>
        <pc:graphicFrameChg chg="add mod modGraphic">
          <ac:chgData name="Brayan Uriel Barrera Landero" userId="5c76625406c6b24d" providerId="LiveId" clId="{06388100-5EFD-4C1A-85BE-E37F7D91C342}" dt="2022-08-02T22:39:33.709" v="1244" actId="12385"/>
          <ac:graphicFrameMkLst>
            <pc:docMk/>
            <pc:sldMk cId="1118319863" sldId="329"/>
            <ac:graphicFrameMk id="10" creationId="{EE9DC257-07C6-5971-9216-DB45F4D4D1FF}"/>
          </ac:graphicFrameMkLst>
        </pc:graphicFrameChg>
        <pc:graphicFrameChg chg="add mod modGraphic">
          <ac:chgData name="Brayan Uriel Barrera Landero" userId="5c76625406c6b24d" providerId="LiveId" clId="{06388100-5EFD-4C1A-85BE-E37F7D91C342}" dt="2022-08-02T22:39:47.284" v="1246" actId="1076"/>
          <ac:graphicFrameMkLst>
            <pc:docMk/>
            <pc:sldMk cId="1118319863" sldId="329"/>
            <ac:graphicFrameMk id="11" creationId="{9725E107-0095-FDA6-FF5E-87EA3523D2EA}"/>
          </ac:graphicFrameMkLst>
        </pc:graphicFrameChg>
        <pc:picChg chg="add mod">
          <ac:chgData name="Brayan Uriel Barrera Landero" userId="5c76625406c6b24d" providerId="LiveId" clId="{06388100-5EFD-4C1A-85BE-E37F7D91C342}" dt="2022-08-02T22:38:40.845" v="1233" actId="1076"/>
          <ac:picMkLst>
            <pc:docMk/>
            <pc:sldMk cId="1118319863" sldId="329"/>
            <ac:picMk id="3" creationId="{F44EE02A-638C-C885-8E20-C4DC8C531FA9}"/>
          </ac:picMkLst>
        </pc:picChg>
        <pc:picChg chg="add mod">
          <ac:chgData name="Brayan Uriel Barrera Landero" userId="5c76625406c6b24d" providerId="LiveId" clId="{06388100-5EFD-4C1A-85BE-E37F7D91C342}" dt="2022-08-02T22:39:58.325" v="1247" actId="1076"/>
          <ac:picMkLst>
            <pc:docMk/>
            <pc:sldMk cId="1118319863" sldId="329"/>
            <ac:picMk id="4" creationId="{DCE67BC9-D600-08A1-CC2E-03F1536A029C}"/>
          </ac:picMkLst>
        </pc:picChg>
        <pc:picChg chg="add mod">
          <ac:chgData name="Brayan Uriel Barrera Landero" userId="5c76625406c6b24d" providerId="LiveId" clId="{06388100-5EFD-4C1A-85BE-E37F7D91C342}" dt="2022-08-02T22:40:07.894" v="1249" actId="1076"/>
          <ac:picMkLst>
            <pc:docMk/>
            <pc:sldMk cId="1118319863" sldId="329"/>
            <ac:picMk id="5" creationId="{A5617780-2132-B220-60F0-234FE693E69F}"/>
          </ac:picMkLst>
        </pc:picChg>
        <pc:picChg chg="add del mod modCrop">
          <ac:chgData name="Brayan Uriel Barrera Landero" userId="5c76625406c6b24d" providerId="LiveId" clId="{06388100-5EFD-4C1A-85BE-E37F7D91C342}" dt="2022-08-02T22:36:19.396" v="1212" actId="478"/>
          <ac:picMkLst>
            <pc:docMk/>
            <pc:sldMk cId="1118319863" sldId="329"/>
            <ac:picMk id="6" creationId="{DD7D21D4-C3E7-90BA-9484-3FED7EB7B8FF}"/>
          </ac:picMkLst>
        </pc:picChg>
        <pc:picChg chg="add mod modCrop">
          <ac:chgData name="Brayan Uriel Barrera Landero" userId="5c76625406c6b24d" providerId="LiveId" clId="{06388100-5EFD-4C1A-85BE-E37F7D91C342}" dt="2022-08-02T22:37:56.229" v="1223" actId="1076"/>
          <ac:picMkLst>
            <pc:docMk/>
            <pc:sldMk cId="1118319863" sldId="329"/>
            <ac:picMk id="8" creationId="{413115DA-D960-59E8-1E8E-5C56622B0970}"/>
          </ac:picMkLst>
        </pc:picChg>
      </pc:sldChg>
      <pc:sldChg chg="addSp delSp modSp add mod">
        <pc:chgData name="Brayan Uriel Barrera Landero" userId="5c76625406c6b24d" providerId="LiveId" clId="{06388100-5EFD-4C1A-85BE-E37F7D91C342}" dt="2022-08-02T23:12:48.639" v="1499" actId="20577"/>
        <pc:sldMkLst>
          <pc:docMk/>
          <pc:sldMk cId="3562133724" sldId="330"/>
        </pc:sldMkLst>
        <pc:spChg chg="mod">
          <ac:chgData name="Brayan Uriel Barrera Landero" userId="5c76625406c6b24d" providerId="LiveId" clId="{06388100-5EFD-4C1A-85BE-E37F7D91C342}" dt="2022-08-02T22:50:33.733" v="1306" actId="14100"/>
          <ac:spMkLst>
            <pc:docMk/>
            <pc:sldMk cId="3562133724" sldId="330"/>
            <ac:spMk id="12" creationId="{4E73FF88-9D9C-B8EE-DA2D-C903D11E10FE}"/>
          </ac:spMkLst>
        </pc:spChg>
        <pc:spChg chg="mod">
          <ac:chgData name="Brayan Uriel Barrera Landero" userId="5c76625406c6b24d" providerId="LiveId" clId="{06388100-5EFD-4C1A-85BE-E37F7D91C342}" dt="2022-08-02T23:12:48.639" v="1499" actId="20577"/>
          <ac:spMkLst>
            <pc:docMk/>
            <pc:sldMk cId="3562133724" sldId="330"/>
            <ac:spMk id="33" creationId="{D4F17D7F-B7D1-FACF-8E97-4583E4F27D55}"/>
          </ac:spMkLst>
        </pc:spChg>
        <pc:graphicFrameChg chg="mod modGraphic">
          <ac:chgData name="Brayan Uriel Barrera Landero" userId="5c76625406c6b24d" providerId="LiveId" clId="{06388100-5EFD-4C1A-85BE-E37F7D91C342}" dt="2022-08-02T22:57:13.288" v="1350" actId="1076"/>
          <ac:graphicFrameMkLst>
            <pc:docMk/>
            <pc:sldMk cId="3562133724" sldId="330"/>
            <ac:graphicFrameMk id="10" creationId="{EE9DC257-07C6-5971-9216-DB45F4D4D1FF}"/>
          </ac:graphicFrameMkLst>
        </pc:graphicFrameChg>
        <pc:graphicFrameChg chg="mod modGraphic">
          <ac:chgData name="Brayan Uriel Barrera Landero" userId="5c76625406c6b24d" providerId="LiveId" clId="{06388100-5EFD-4C1A-85BE-E37F7D91C342}" dt="2022-08-02T22:57:23.059" v="1355" actId="1076"/>
          <ac:graphicFrameMkLst>
            <pc:docMk/>
            <pc:sldMk cId="3562133724" sldId="330"/>
            <ac:graphicFrameMk id="11" creationId="{9725E107-0095-FDA6-FF5E-87EA3523D2EA}"/>
          </ac:graphicFrameMkLst>
        </pc:graphicFrameChg>
        <pc:picChg chg="del">
          <ac:chgData name="Brayan Uriel Barrera Landero" userId="5c76625406c6b24d" providerId="LiveId" clId="{06388100-5EFD-4C1A-85BE-E37F7D91C342}" dt="2022-08-02T22:50:41.418" v="1308" actId="478"/>
          <ac:picMkLst>
            <pc:docMk/>
            <pc:sldMk cId="3562133724" sldId="330"/>
            <ac:picMk id="3" creationId="{F44EE02A-638C-C885-8E20-C4DC8C531FA9}"/>
          </ac:picMkLst>
        </pc:picChg>
        <pc:picChg chg="del">
          <ac:chgData name="Brayan Uriel Barrera Landero" userId="5c76625406c6b24d" providerId="LiveId" clId="{06388100-5EFD-4C1A-85BE-E37F7D91C342}" dt="2022-08-02T22:50:43.018" v="1309" actId="478"/>
          <ac:picMkLst>
            <pc:docMk/>
            <pc:sldMk cId="3562133724" sldId="330"/>
            <ac:picMk id="4" creationId="{DCE67BC9-D600-08A1-CC2E-03F1536A029C}"/>
          </ac:picMkLst>
        </pc:picChg>
        <pc:picChg chg="del">
          <ac:chgData name="Brayan Uriel Barrera Landero" userId="5c76625406c6b24d" providerId="LiveId" clId="{06388100-5EFD-4C1A-85BE-E37F7D91C342}" dt="2022-08-02T22:50:39.692" v="1307" actId="478"/>
          <ac:picMkLst>
            <pc:docMk/>
            <pc:sldMk cId="3562133724" sldId="330"/>
            <ac:picMk id="5" creationId="{A5617780-2132-B220-60F0-234FE693E69F}"/>
          </ac:picMkLst>
        </pc:picChg>
        <pc:picChg chg="add mod ord">
          <ac:chgData name="Brayan Uriel Barrera Landero" userId="5c76625406c6b24d" providerId="LiveId" clId="{06388100-5EFD-4C1A-85BE-E37F7D91C342}" dt="2022-08-02T22:56:34" v="1339" actId="167"/>
          <ac:picMkLst>
            <pc:docMk/>
            <pc:sldMk cId="3562133724" sldId="330"/>
            <ac:picMk id="6" creationId="{15400394-D827-6E54-82DC-2692AA759934}"/>
          </ac:picMkLst>
        </pc:picChg>
        <pc:picChg chg="add mod">
          <ac:chgData name="Brayan Uriel Barrera Landero" userId="5c76625406c6b24d" providerId="LiveId" clId="{06388100-5EFD-4C1A-85BE-E37F7D91C342}" dt="2022-08-02T22:57:20.523" v="1354" actId="1076"/>
          <ac:picMkLst>
            <pc:docMk/>
            <pc:sldMk cId="3562133724" sldId="330"/>
            <ac:picMk id="7" creationId="{DE7D2E7F-23FA-756B-376D-52CB8F5BBE31}"/>
          </ac:picMkLst>
        </pc:picChg>
        <pc:picChg chg="del">
          <ac:chgData name="Brayan Uriel Barrera Landero" userId="5c76625406c6b24d" providerId="LiveId" clId="{06388100-5EFD-4C1A-85BE-E37F7D91C342}" dt="2022-08-02T22:52:02.757" v="1326" actId="478"/>
          <ac:picMkLst>
            <pc:docMk/>
            <pc:sldMk cId="3562133724" sldId="330"/>
            <ac:picMk id="8" creationId="{413115DA-D960-59E8-1E8E-5C56622B0970}"/>
          </ac:picMkLst>
        </pc:picChg>
      </pc:sldChg>
      <pc:sldChg chg="addSp delSp modSp add mod">
        <pc:chgData name="Brayan Uriel Barrera Landero" userId="5c76625406c6b24d" providerId="LiveId" clId="{06388100-5EFD-4C1A-85BE-E37F7D91C342}" dt="2022-08-02T23:12:24.267" v="1490" actId="20577"/>
        <pc:sldMkLst>
          <pc:docMk/>
          <pc:sldMk cId="2157664068" sldId="331"/>
        </pc:sldMkLst>
        <pc:spChg chg="mod">
          <ac:chgData name="Brayan Uriel Barrera Landero" userId="5c76625406c6b24d" providerId="LiveId" clId="{06388100-5EFD-4C1A-85BE-E37F7D91C342}" dt="2022-08-02T23:00:34.505" v="1378" actId="1076"/>
          <ac:spMkLst>
            <pc:docMk/>
            <pc:sldMk cId="2157664068" sldId="331"/>
            <ac:spMk id="12" creationId="{4E73FF88-9D9C-B8EE-DA2D-C903D11E10FE}"/>
          </ac:spMkLst>
        </pc:spChg>
        <pc:spChg chg="del">
          <ac:chgData name="Brayan Uriel Barrera Landero" userId="5c76625406c6b24d" providerId="LiveId" clId="{06388100-5EFD-4C1A-85BE-E37F7D91C342}" dt="2022-08-02T23:00:59.386" v="1387" actId="478"/>
          <ac:spMkLst>
            <pc:docMk/>
            <pc:sldMk cId="2157664068" sldId="331"/>
            <ac:spMk id="32" creationId="{D9C39985-E46A-02B3-EB33-2A1EACAE5CE5}"/>
          </ac:spMkLst>
        </pc:spChg>
        <pc:spChg chg="mod">
          <ac:chgData name="Brayan Uriel Barrera Landero" userId="5c76625406c6b24d" providerId="LiveId" clId="{06388100-5EFD-4C1A-85BE-E37F7D91C342}" dt="2022-08-02T23:12:24.267" v="1490" actId="20577"/>
          <ac:spMkLst>
            <pc:docMk/>
            <pc:sldMk cId="2157664068" sldId="331"/>
            <ac:spMk id="33" creationId="{D4F17D7F-B7D1-FACF-8E97-4583E4F27D55}"/>
          </ac:spMkLst>
        </pc:spChg>
        <pc:spChg chg="del">
          <ac:chgData name="Brayan Uriel Barrera Landero" userId="5c76625406c6b24d" providerId="LiveId" clId="{06388100-5EFD-4C1A-85BE-E37F7D91C342}" dt="2022-08-02T23:00:53.781" v="1385" actId="478"/>
          <ac:spMkLst>
            <pc:docMk/>
            <pc:sldMk cId="2157664068" sldId="331"/>
            <ac:spMk id="34" creationId="{1A4C58F3-BC7E-0562-3E49-0E0330A0A9B7}"/>
          </ac:spMkLst>
        </pc:spChg>
        <pc:graphicFrameChg chg="mod modGraphic">
          <ac:chgData name="Brayan Uriel Barrera Landero" userId="5c76625406c6b24d" providerId="LiveId" clId="{06388100-5EFD-4C1A-85BE-E37F7D91C342}" dt="2022-08-02T22:59:46.100" v="1367" actId="1076"/>
          <ac:graphicFrameMkLst>
            <pc:docMk/>
            <pc:sldMk cId="2157664068" sldId="331"/>
            <ac:graphicFrameMk id="3" creationId="{121675FB-A69F-E952-9DDF-7E772DC21293}"/>
          </ac:graphicFrameMkLst>
        </pc:graphicFrameChg>
        <pc:graphicFrameChg chg="mod modGraphic">
          <ac:chgData name="Brayan Uriel Barrera Landero" userId="5c76625406c6b24d" providerId="LiveId" clId="{06388100-5EFD-4C1A-85BE-E37F7D91C342}" dt="2022-08-02T22:59:51.441" v="1369" actId="14100"/>
          <ac:graphicFrameMkLst>
            <pc:docMk/>
            <pc:sldMk cId="2157664068" sldId="331"/>
            <ac:graphicFrameMk id="5" creationId="{A8B47FBA-3888-A8DC-D5F2-B3426B40BCA2}"/>
          </ac:graphicFrameMkLst>
        </pc:graphicFrameChg>
        <pc:picChg chg="add mod">
          <ac:chgData name="Brayan Uriel Barrera Landero" userId="5c76625406c6b24d" providerId="LiveId" clId="{06388100-5EFD-4C1A-85BE-E37F7D91C342}" dt="2022-08-02T23:00:14.897" v="1375" actId="1076"/>
          <ac:picMkLst>
            <pc:docMk/>
            <pc:sldMk cId="2157664068" sldId="331"/>
            <ac:picMk id="4" creationId="{BD37A214-E308-7F22-D5E4-909FCE29213D}"/>
          </ac:picMkLst>
        </pc:picChg>
        <pc:picChg chg="add del mod modCrop">
          <ac:chgData name="Brayan Uriel Barrera Landero" userId="5c76625406c6b24d" providerId="LiveId" clId="{06388100-5EFD-4C1A-85BE-E37F7D91C342}" dt="2022-08-02T23:02:23.040" v="1399" actId="478"/>
          <ac:picMkLst>
            <pc:docMk/>
            <pc:sldMk cId="2157664068" sldId="331"/>
            <ac:picMk id="6" creationId="{5AEF6A51-2E95-9002-DFA1-A4450F61089A}"/>
          </ac:picMkLst>
        </pc:picChg>
        <pc:picChg chg="add mod ord modCrop">
          <ac:chgData name="Brayan Uriel Barrera Landero" userId="5c76625406c6b24d" providerId="LiveId" clId="{06388100-5EFD-4C1A-85BE-E37F7D91C342}" dt="2022-08-02T23:03:33.214" v="1414" actId="167"/>
          <ac:picMkLst>
            <pc:docMk/>
            <pc:sldMk cId="2157664068" sldId="331"/>
            <ac:picMk id="7" creationId="{46EAE824-D6C7-CFA8-1F2B-9DD7832D827A}"/>
          </ac:picMkLst>
        </pc:picChg>
        <pc:picChg chg="del">
          <ac:chgData name="Brayan Uriel Barrera Landero" userId="5c76625406c6b24d" providerId="LiveId" clId="{06388100-5EFD-4C1A-85BE-E37F7D91C342}" dt="2022-08-02T22:58:44.526" v="1358" actId="478"/>
          <ac:picMkLst>
            <pc:docMk/>
            <pc:sldMk cId="2157664068" sldId="331"/>
            <ac:picMk id="10" creationId="{2EC11F6F-E8AB-B219-1CE7-CB1DE110F628}"/>
          </ac:picMkLst>
        </pc:picChg>
        <pc:picChg chg="del">
          <ac:chgData name="Brayan Uriel Barrera Landero" userId="5c76625406c6b24d" providerId="LiveId" clId="{06388100-5EFD-4C1A-85BE-E37F7D91C342}" dt="2022-08-02T22:58:43.205" v="1357" actId="478"/>
          <ac:picMkLst>
            <pc:docMk/>
            <pc:sldMk cId="2157664068" sldId="331"/>
            <ac:picMk id="17" creationId="{D6759401-2143-72E3-71A7-0073D745A300}"/>
          </ac:picMkLst>
        </pc:picChg>
        <pc:picChg chg="del">
          <ac:chgData name="Brayan Uriel Barrera Landero" userId="5c76625406c6b24d" providerId="LiveId" clId="{06388100-5EFD-4C1A-85BE-E37F7D91C342}" dt="2022-08-02T23:00:43.931" v="1381" actId="478"/>
          <ac:picMkLst>
            <pc:docMk/>
            <pc:sldMk cId="2157664068" sldId="331"/>
            <ac:picMk id="20" creationId="{B2EA7473-69AF-2165-0B8C-3B5A0550E373}"/>
          </ac:picMkLst>
        </pc:picChg>
        <pc:picChg chg="del">
          <ac:chgData name="Brayan Uriel Barrera Landero" userId="5c76625406c6b24d" providerId="LiveId" clId="{06388100-5EFD-4C1A-85BE-E37F7D91C342}" dt="2022-08-02T23:00:40.807" v="1379" actId="478"/>
          <ac:picMkLst>
            <pc:docMk/>
            <pc:sldMk cId="2157664068" sldId="331"/>
            <ac:picMk id="24" creationId="{61FCB46E-BDF1-3939-908A-413BFC326E52}"/>
          </ac:picMkLst>
        </pc:picChg>
        <pc:picChg chg="del">
          <ac:chgData name="Brayan Uriel Barrera Landero" userId="5c76625406c6b24d" providerId="LiveId" clId="{06388100-5EFD-4C1A-85BE-E37F7D91C342}" dt="2022-08-02T23:00:42.199" v="1380" actId="478"/>
          <ac:picMkLst>
            <pc:docMk/>
            <pc:sldMk cId="2157664068" sldId="331"/>
            <ac:picMk id="26" creationId="{6621D752-F083-A8CC-3A9F-62B764DE5BA3}"/>
          </ac:picMkLst>
        </pc:picChg>
        <pc:picChg chg="del mod">
          <ac:chgData name="Brayan Uriel Barrera Landero" userId="5c76625406c6b24d" providerId="LiveId" clId="{06388100-5EFD-4C1A-85BE-E37F7D91C342}" dt="2022-08-02T23:00:45.061" v="1383" actId="478"/>
          <ac:picMkLst>
            <pc:docMk/>
            <pc:sldMk cId="2157664068" sldId="331"/>
            <ac:picMk id="27" creationId="{E059C3FF-6E39-B337-1A18-0E7EADDDD789}"/>
          </ac:picMkLst>
        </pc:picChg>
        <pc:picChg chg="add mod ord">
          <ac:chgData name="Brayan Uriel Barrera Landero" userId="5c76625406c6b24d" providerId="LiveId" clId="{06388100-5EFD-4C1A-85BE-E37F7D91C342}" dt="2022-08-02T23:03:26.084" v="1411" actId="167"/>
          <ac:picMkLst>
            <pc:docMk/>
            <pc:sldMk cId="2157664068" sldId="331"/>
            <ac:picMk id="28" creationId="{F3F74172-F7C6-A8A4-32ED-9A5D0BD1D201}"/>
          </ac:picMkLst>
        </pc:picChg>
      </pc:sldChg>
      <pc:sldChg chg="addSp delSp modSp add mod">
        <pc:chgData name="Brayan Uriel Barrera Landero" userId="5c76625406c6b24d" providerId="LiveId" clId="{06388100-5EFD-4C1A-85BE-E37F7D91C342}" dt="2022-08-02T23:11:34.602" v="1468" actId="20577"/>
        <pc:sldMkLst>
          <pc:docMk/>
          <pc:sldMk cId="293767715" sldId="332"/>
        </pc:sldMkLst>
        <pc:spChg chg="mod">
          <ac:chgData name="Brayan Uriel Barrera Landero" userId="5c76625406c6b24d" providerId="LiveId" clId="{06388100-5EFD-4C1A-85BE-E37F7D91C342}" dt="2022-08-02T23:09:32.514" v="1446" actId="20577"/>
          <ac:spMkLst>
            <pc:docMk/>
            <pc:sldMk cId="293767715" sldId="332"/>
            <ac:spMk id="12" creationId="{4E73FF88-9D9C-B8EE-DA2D-C903D11E10FE}"/>
          </ac:spMkLst>
        </pc:spChg>
        <pc:spChg chg="mod">
          <ac:chgData name="Brayan Uriel Barrera Landero" userId="5c76625406c6b24d" providerId="LiveId" clId="{06388100-5EFD-4C1A-85BE-E37F7D91C342}" dt="2022-08-02T23:11:34.602" v="1468" actId="20577"/>
          <ac:spMkLst>
            <pc:docMk/>
            <pc:sldMk cId="293767715" sldId="332"/>
            <ac:spMk id="33" creationId="{D4F17D7F-B7D1-FACF-8E97-4583E4F27D55}"/>
          </ac:spMkLst>
        </pc:spChg>
        <pc:graphicFrameChg chg="mod modGraphic">
          <ac:chgData name="Brayan Uriel Barrera Landero" userId="5c76625406c6b24d" providerId="LiveId" clId="{06388100-5EFD-4C1A-85BE-E37F7D91C342}" dt="2022-08-02T23:07:34.794" v="1427" actId="1076"/>
          <ac:graphicFrameMkLst>
            <pc:docMk/>
            <pc:sldMk cId="293767715" sldId="332"/>
            <ac:graphicFrameMk id="8" creationId="{89C798E1-F746-2F46-8F9E-C0551D1E79D6}"/>
          </ac:graphicFrameMkLst>
        </pc:graphicFrameChg>
        <pc:graphicFrameChg chg="mod modGraphic">
          <ac:chgData name="Brayan Uriel Barrera Landero" userId="5c76625406c6b24d" providerId="LiveId" clId="{06388100-5EFD-4C1A-85BE-E37F7D91C342}" dt="2022-08-02T23:06:34.873" v="1425" actId="255"/>
          <ac:graphicFrameMkLst>
            <pc:docMk/>
            <pc:sldMk cId="293767715" sldId="332"/>
            <ac:graphicFrameMk id="11" creationId="{3831F762-CA13-C508-F347-53CFDBF8C959}"/>
          </ac:graphicFrameMkLst>
        </pc:graphicFrameChg>
        <pc:picChg chg="add mod">
          <ac:chgData name="Brayan Uriel Barrera Landero" userId="5c76625406c6b24d" providerId="LiveId" clId="{06388100-5EFD-4C1A-85BE-E37F7D91C342}" dt="2022-08-02T23:09:19.747" v="1444" actId="14100"/>
          <ac:picMkLst>
            <pc:docMk/>
            <pc:sldMk cId="293767715" sldId="332"/>
            <ac:picMk id="3" creationId="{80C9082B-6456-317F-B5E1-D1610819E4B1}"/>
          </ac:picMkLst>
        </pc:picChg>
        <pc:picChg chg="add mod modCrop">
          <ac:chgData name="Brayan Uriel Barrera Landero" userId="5c76625406c6b24d" providerId="LiveId" clId="{06388100-5EFD-4C1A-85BE-E37F7D91C342}" dt="2022-08-02T23:10:52.613" v="1458" actId="1076"/>
          <ac:picMkLst>
            <pc:docMk/>
            <pc:sldMk cId="293767715" sldId="332"/>
            <ac:picMk id="5" creationId="{E22EC70F-CD37-0A32-0CCC-9A621D285DC4}"/>
          </ac:picMkLst>
        </pc:picChg>
        <pc:picChg chg="del">
          <ac:chgData name="Brayan Uriel Barrera Landero" userId="5c76625406c6b24d" providerId="LiveId" clId="{06388100-5EFD-4C1A-85BE-E37F7D91C342}" dt="2022-08-02T23:05:33.110" v="1418" actId="478"/>
          <ac:picMkLst>
            <pc:docMk/>
            <pc:sldMk cId="293767715" sldId="332"/>
            <ac:picMk id="6" creationId="{0D1DDCC2-126B-D01F-3902-FBD0FFE16573}"/>
          </ac:picMkLst>
        </pc:picChg>
        <pc:picChg chg="del">
          <ac:chgData name="Brayan Uriel Barrera Landero" userId="5c76625406c6b24d" providerId="LiveId" clId="{06388100-5EFD-4C1A-85BE-E37F7D91C342}" dt="2022-08-02T23:05:27.316" v="1416" actId="478"/>
          <ac:picMkLst>
            <pc:docMk/>
            <pc:sldMk cId="293767715" sldId="332"/>
            <ac:picMk id="7" creationId="{266055B3-26B0-93C4-F9D4-BD9F05485AC8}"/>
          </ac:picMkLst>
        </pc:picChg>
        <pc:picChg chg="ord">
          <ac:chgData name="Brayan Uriel Barrera Landero" userId="5c76625406c6b24d" providerId="LiveId" clId="{06388100-5EFD-4C1A-85BE-E37F7D91C342}" dt="2022-08-02T23:05:30.849" v="1417" actId="167"/>
          <ac:picMkLst>
            <pc:docMk/>
            <pc:sldMk cId="293767715" sldId="332"/>
            <ac:picMk id="22" creationId="{1B0D8572-4F09-D9FA-8020-BABD46BE9E5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A5C2B-16FF-6A3B-7CC7-4C8D8326E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40CB5B-1ACF-C4B7-9346-C95AB1E70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912072-7E61-5D31-FD69-8A8848DC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503E-BCCD-44A2-A371-ED77C53FC5E5}" type="datetimeFigureOut">
              <a:rPr lang="es-ES" smtClean="0"/>
              <a:t>15/08/2022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9D50FB-5972-0CB8-CBA0-59111495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9A4FB-D5B4-F990-3DCE-2237A3DA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EF1D-0E08-4847-88BB-1A98269EB2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85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8F6D3-3CBD-0AD6-51C1-3056CA02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56BBEE-23B0-E874-213F-1B73A26BD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1D41E8-4885-7E12-A0F0-34FD7E11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503E-BCCD-44A2-A371-ED77C53FC5E5}" type="datetimeFigureOut">
              <a:rPr lang="es-ES" smtClean="0"/>
              <a:t>15/08/2022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D0962-40D8-0C4C-0EE4-94C477DE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F3ED9F-573B-9AC2-8BD7-A8D05BB3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EF1D-0E08-4847-88BB-1A98269EB2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2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423586-D395-8439-6598-91650596A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A159AA-FA06-6D78-A200-19670384E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284FBD-31E9-6449-99E5-9EA2128E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503E-BCCD-44A2-A371-ED77C53FC5E5}" type="datetimeFigureOut">
              <a:rPr lang="es-ES" smtClean="0"/>
              <a:t>15/08/2022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9820C2-CDD6-FFD9-CCC6-FCFB3374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CC7FA3-5894-AD87-E0F3-B83551BB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EF1D-0E08-4847-88BB-1A98269EB2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07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8D364-4003-FDFC-4D28-F1575535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92540-9E02-37B7-DFC6-235E6BF99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66EA21-8254-1BA0-9FDF-ABBDE2191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503E-BCCD-44A2-A371-ED77C53FC5E5}" type="datetimeFigureOut">
              <a:rPr lang="es-ES" smtClean="0"/>
              <a:t>15/08/2022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218A7F-72B6-7B9F-E76A-DC5D39A9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6CD791-EEED-54D2-E1EB-933B0A2C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EF1D-0E08-4847-88BB-1A98269EB2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27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5D746-71DA-D604-3524-1A8886E8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C2C9F4-0512-57FE-666D-92849B2C5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CF57D-9EA0-714E-647E-B575914C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503E-BCCD-44A2-A371-ED77C53FC5E5}" type="datetimeFigureOut">
              <a:rPr lang="es-ES" smtClean="0"/>
              <a:t>15/08/2022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9FB33E-BE90-EDC7-FB77-96A4ACEA4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5FAA48-2C7A-CE50-00A0-F43C5842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EF1D-0E08-4847-88BB-1A98269EB2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64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57941-2333-7299-26B8-FA86BFCA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CEDB2-6841-D1FA-FB3E-3395933EB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39ED7D-1DB1-0626-BD1C-0EDE5F8D8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F75658-CC46-2BA6-9E4C-551CC2763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503E-BCCD-44A2-A371-ED77C53FC5E5}" type="datetimeFigureOut">
              <a:rPr lang="es-ES" smtClean="0"/>
              <a:t>15/08/2022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23A4F4-6875-95B6-99DD-96A2BDA0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C4A3C3-336C-B0C2-DBB1-3A2E5883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EF1D-0E08-4847-88BB-1A98269EB2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87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FBC7B-8C3E-2DA7-04AC-6A545E9C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4CAB36-78C0-1FFD-E002-FD0466342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342813-8A57-43D0-DF82-B7B556DF8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810900-B798-9670-643D-AFEEEE776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2A45F4-2986-B52E-38A6-7D03E71E7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7998B7-AC92-DF13-D909-649975CE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503E-BCCD-44A2-A371-ED77C53FC5E5}" type="datetimeFigureOut">
              <a:rPr lang="es-ES" smtClean="0"/>
              <a:t>15/08/2022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6DF8F6-09C2-C7A2-00BE-354A9257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AC0CA4-89B7-0ED9-8BB1-F305A4B5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EF1D-0E08-4847-88BB-1A98269EB2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6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08586-27B9-3078-1216-ABA3D323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F99DAF-3633-94D7-E96E-CA4D7B0CF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503E-BCCD-44A2-A371-ED77C53FC5E5}" type="datetimeFigureOut">
              <a:rPr lang="es-ES" smtClean="0"/>
              <a:t>15/08/2022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7A2B0B-E0DB-5D2C-C99F-82AD1AECA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FA7085-33EF-3B8F-2AAD-0D2B7072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EF1D-0E08-4847-88BB-1A98269EB2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58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EFECBD-D4EA-2A96-6C75-9885B8AD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503E-BCCD-44A2-A371-ED77C53FC5E5}" type="datetimeFigureOut">
              <a:rPr lang="es-ES" smtClean="0"/>
              <a:t>15/08/2022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1DEF38-A32A-6A14-A6E9-7E4962A4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0C8630-13F8-25BB-D108-D6892831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EF1D-0E08-4847-88BB-1A98269EB2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12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AFC5B-C4E9-F50C-0BE5-05B7914D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547FFA-C3CA-ABD2-6B9E-252DFB993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6154FE-6C92-535C-863F-0882BF5AE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6B2C2C-742F-848A-FB88-FC2B1E1E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503E-BCCD-44A2-A371-ED77C53FC5E5}" type="datetimeFigureOut">
              <a:rPr lang="es-ES" smtClean="0"/>
              <a:t>15/08/2022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B904B1-C118-13FB-B08B-95180EC62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D7C141-0C4E-5BAD-5513-048ED2C2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EF1D-0E08-4847-88BB-1A98269EB2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35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D5802-7409-71E5-AEAE-ABA12E08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5478D5-B063-A1D9-5E93-68EF88824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458DBF-8C2D-53D7-B339-520DF2341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EE781B-CB3B-22CE-F1BF-0176C0F34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503E-BCCD-44A2-A371-ED77C53FC5E5}" type="datetimeFigureOut">
              <a:rPr lang="es-ES" smtClean="0"/>
              <a:t>15/08/2022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121388-F067-8CFA-D3C5-35AB681A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3622E9-73AB-20E6-1B43-C5794695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EF1D-0E08-4847-88BB-1A98269EB2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39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6A837C-58C7-AA5A-1E64-3E422C24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B22F0E-7413-4A54-47EB-B9E92F1C8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E12EDC-57F5-F678-3A91-6EA935050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4503E-BCCD-44A2-A371-ED77C53FC5E5}" type="datetimeFigureOut">
              <a:rPr lang="es-ES" smtClean="0"/>
              <a:t>15/08/2022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AFC241-E648-4059-7E9D-1C7FD6196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57B4C-9C3C-FE3A-19D3-C08DE977A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AEF1D-0E08-4847-88BB-1A98269EB2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C437546-7BBE-631A-8D3D-A7BF28A5A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97" b="2242"/>
          <a:stretch/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8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tabla, sostener, competencia de atletismo, hecho de madera&#10;&#10;Descripción generada automáticamente">
            <a:extLst>
              <a:ext uri="{FF2B5EF4-FFF2-40B4-BE49-F238E27FC236}">
                <a16:creationId xmlns:a16="http://schemas.microsoft.com/office/drawing/2014/main" id="{202B2C71-4578-4375-2D7A-B26B7EA5D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8" t="21965" r="23749" b="23974"/>
          <a:stretch/>
        </p:blipFill>
        <p:spPr>
          <a:xfrm rot="16200000">
            <a:off x="10108044" y="2292256"/>
            <a:ext cx="929093" cy="1881822"/>
          </a:xfrm>
          <a:prstGeom prst="rect">
            <a:avLst/>
          </a:prstGeom>
        </p:spPr>
      </p:pic>
      <p:pic>
        <p:nvPicPr>
          <p:cNvPr id="22" name="Imagen 21" descr="Forma, Círculo&#10;&#10;Descripción generada automáticamente">
            <a:extLst>
              <a:ext uri="{FF2B5EF4-FFF2-40B4-BE49-F238E27FC236}">
                <a16:creationId xmlns:a16="http://schemas.microsoft.com/office/drawing/2014/main" id="{1B0D8572-4F09-D9FA-8020-BABD46BE9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15" y="2055149"/>
            <a:ext cx="2204561" cy="2204561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42188" y="138148"/>
            <a:ext cx="4314542" cy="102340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NACIONAL 2 POLOS PARA BOCINA 100% COBRE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kumimoji="0" lang="es-ES" sz="2000" b="1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5D3FBFD-4E5C-F8BB-53CF-5A869849F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163152"/>
              </p:ext>
            </p:extLst>
          </p:nvPr>
        </p:nvGraphicFramePr>
        <p:xfrm>
          <a:off x="2235097" y="4462657"/>
          <a:ext cx="4897756" cy="9449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22040">
                  <a:extLst>
                    <a:ext uri="{9D8B030D-6E8A-4147-A177-3AD203B41FA5}">
                      <a16:colId xmlns:a16="http://schemas.microsoft.com/office/drawing/2014/main" val="4076071682"/>
                    </a:ext>
                  </a:extLst>
                </a:gridCol>
                <a:gridCol w="2486845">
                  <a:extLst>
                    <a:ext uri="{9D8B030D-6E8A-4147-A177-3AD203B41FA5}">
                      <a16:colId xmlns:a16="http://schemas.microsoft.com/office/drawing/2014/main" val="3260874536"/>
                    </a:ext>
                  </a:extLst>
                </a:gridCol>
                <a:gridCol w="1388871">
                  <a:extLst>
                    <a:ext uri="{9D8B030D-6E8A-4147-A177-3AD203B41FA5}">
                      <a16:colId xmlns:a16="http://schemas.microsoft.com/office/drawing/2014/main" val="4020497031"/>
                    </a:ext>
                  </a:extLst>
                </a:gridCol>
              </a:tblGrid>
              <a:tr h="472481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Descripción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1580734"/>
                  </a:ext>
                </a:extLst>
              </a:tr>
              <a:tr h="472481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108-001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No. 16, 100 mts.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Polarizado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578145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38834E7-23F5-16A6-48A0-3F617EBF55F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917" t="20619" r="37416" b="39259"/>
          <a:stretch/>
        </p:blipFill>
        <p:spPr>
          <a:xfrm>
            <a:off x="2874700" y="1131281"/>
            <a:ext cx="3475044" cy="317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6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Imagen que contiene oscuro, viendo, parado, sostener&#10;&#10;Descripción generada automáticamente">
            <a:extLst>
              <a:ext uri="{FF2B5EF4-FFF2-40B4-BE49-F238E27FC236}">
                <a16:creationId xmlns:a16="http://schemas.microsoft.com/office/drawing/2014/main" id="{1D46720A-6D4D-C762-9D9B-AA73B50DE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1" t="15015" r="21424" b="48798"/>
          <a:stretch/>
        </p:blipFill>
        <p:spPr>
          <a:xfrm rot="5400000">
            <a:off x="10527839" y="2262783"/>
            <a:ext cx="938153" cy="123816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9FC6AD4-03F1-486E-173E-AEFEF92208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9" t="44774" r="34714" b="16537"/>
          <a:stretch/>
        </p:blipFill>
        <p:spPr>
          <a:xfrm rot="16200000">
            <a:off x="8757871" y="2149038"/>
            <a:ext cx="959987" cy="1338074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42188" y="138148"/>
            <a:ext cx="4314542" cy="102340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INSTALACION AUDIO 100% COBRE ROJO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kumimoji="0" lang="es-ES" sz="2000" b="1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1E4DA2B-9D3A-4126-B719-200FBF772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338570"/>
              </p:ext>
            </p:extLst>
          </p:nvPr>
        </p:nvGraphicFramePr>
        <p:xfrm>
          <a:off x="3114216" y="3847513"/>
          <a:ext cx="866299" cy="19122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66299">
                  <a:extLst>
                    <a:ext uri="{9D8B030D-6E8A-4147-A177-3AD203B41FA5}">
                      <a16:colId xmlns:a16="http://schemas.microsoft.com/office/drawing/2014/main" val="189395534"/>
                    </a:ext>
                  </a:extLst>
                </a:gridCol>
              </a:tblGrid>
              <a:tr h="43662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Código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41452362"/>
                  </a:ext>
                </a:extLst>
              </a:tr>
              <a:tr h="36889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109-001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2635356"/>
                  </a:ext>
                </a:extLst>
              </a:tr>
              <a:tr h="36889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109-002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2863170"/>
                  </a:ext>
                </a:extLst>
              </a:tr>
              <a:tr h="36889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109-003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50217708"/>
                  </a:ext>
                </a:extLst>
              </a:tr>
              <a:tr h="36889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109-004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9217665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BBDADFA-3BDF-C70B-1EB7-5B7D4C9F1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77524"/>
              </p:ext>
            </p:extLst>
          </p:nvPr>
        </p:nvGraphicFramePr>
        <p:xfrm>
          <a:off x="4398643" y="3898793"/>
          <a:ext cx="2064076" cy="18444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64076">
                  <a:extLst>
                    <a:ext uri="{9D8B030D-6E8A-4147-A177-3AD203B41FA5}">
                      <a16:colId xmlns:a16="http://schemas.microsoft.com/office/drawing/2014/main" val="1810020470"/>
                    </a:ext>
                  </a:extLst>
                </a:gridCol>
              </a:tblGrid>
              <a:tr h="36889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Descripción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3757101"/>
                  </a:ext>
                </a:extLst>
              </a:tr>
              <a:tr h="36889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No. 10, 45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75151094"/>
                  </a:ext>
                </a:extLst>
              </a:tr>
              <a:tr h="36889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No. 10, 90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9423582"/>
                  </a:ext>
                </a:extLst>
              </a:tr>
              <a:tr h="36889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No. 8, 30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56033848"/>
                  </a:ext>
                </a:extLst>
              </a:tr>
              <a:tr h="368898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No. 8, 90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32135615"/>
                  </a:ext>
                </a:extLst>
              </a:tr>
            </a:tbl>
          </a:graphicData>
        </a:graphic>
      </p:graphicFrame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F384E3C9-37E3-E65A-F029-B3E36294C6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6" r="2982" b="25807"/>
          <a:stretch/>
        </p:blipFill>
        <p:spPr>
          <a:xfrm>
            <a:off x="2285098" y="1295311"/>
            <a:ext cx="2156721" cy="2372678"/>
          </a:xfrm>
          <a:prstGeom prst="rect">
            <a:avLst/>
          </a:prstGeom>
        </p:spPr>
      </p:pic>
      <p:pic>
        <p:nvPicPr>
          <p:cNvPr id="24" name="Imagen 23" descr="Forma, Círculo&#10;&#10;Descripción generada automáticamente">
            <a:extLst>
              <a:ext uri="{FF2B5EF4-FFF2-40B4-BE49-F238E27FC236}">
                <a16:creationId xmlns:a16="http://schemas.microsoft.com/office/drawing/2014/main" id="{DE9933C5-A0EE-A027-1E15-12E7ED0899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23" y="2069500"/>
            <a:ext cx="1557464" cy="1557464"/>
          </a:xfrm>
          <a:prstGeom prst="rect">
            <a:avLst/>
          </a:prstGeom>
        </p:spPr>
      </p:pic>
      <p:pic>
        <p:nvPicPr>
          <p:cNvPr id="26" name="Imagen 25" descr="Forma, Círculo&#10;&#10;Descripción generada automáticamente">
            <a:extLst>
              <a:ext uri="{FF2B5EF4-FFF2-40B4-BE49-F238E27FC236}">
                <a16:creationId xmlns:a16="http://schemas.microsoft.com/office/drawing/2014/main" id="{F59D03F3-D266-3652-662F-38D05BE620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479" y="2070110"/>
            <a:ext cx="1557464" cy="1557464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5E84B3C-6008-AB94-BC0A-C76B1F8FCF5D}"/>
              </a:ext>
            </a:extLst>
          </p:cNvPr>
          <p:cNvSpPr txBox="1"/>
          <p:nvPr/>
        </p:nvSpPr>
        <p:spPr>
          <a:xfrm>
            <a:off x="8757605" y="3630693"/>
            <a:ext cx="97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CABLE No 10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650834-FE95-2C29-7407-05F6CBB1CD76}"/>
              </a:ext>
            </a:extLst>
          </p:cNvPr>
          <p:cNvSpPr txBox="1"/>
          <p:nvPr/>
        </p:nvSpPr>
        <p:spPr>
          <a:xfrm>
            <a:off x="10420699" y="3625680"/>
            <a:ext cx="97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CABLE No 8</a:t>
            </a:r>
          </a:p>
        </p:txBody>
      </p:sp>
      <p:pic>
        <p:nvPicPr>
          <p:cNvPr id="27" name="Imagen 26" descr="Imagen que contiene cable, interior, oscuro, viendo&#10;&#10;Descripción generada automáticamente">
            <a:extLst>
              <a:ext uri="{FF2B5EF4-FFF2-40B4-BE49-F238E27FC236}">
                <a16:creationId xmlns:a16="http://schemas.microsoft.com/office/drawing/2014/main" id="{17F02529-FBE5-9FD1-2419-A27F44BC8C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847" r="-182" b="22532"/>
          <a:stretch/>
        </p:blipFill>
        <p:spPr>
          <a:xfrm>
            <a:off x="5127013" y="1399971"/>
            <a:ext cx="2201922" cy="23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0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, Círculo&#10;&#10;Descripción generada automáticamente">
            <a:extLst>
              <a:ext uri="{FF2B5EF4-FFF2-40B4-BE49-F238E27FC236}">
                <a16:creationId xmlns:a16="http://schemas.microsoft.com/office/drawing/2014/main" id="{C033909B-0A61-5864-E507-7DB8EE2D4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40" y="2058731"/>
            <a:ext cx="2014309" cy="2014309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83183" y="17188"/>
            <a:ext cx="3843777" cy="102340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rgbClr val="A5A5A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EXTENSION DE AUDIO PROFESIONAL 100% COBRE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s-ES" sz="3600" b="1" dirty="0">
              <a:solidFill>
                <a:srgbClr val="A5A5A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es-ES" sz="3200" b="1" dirty="0">
              <a:solidFill>
                <a:srgbClr val="A5A5A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kumimoji="0" lang="es-ES" sz="2000" b="1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581E715-D62D-ADA3-AA72-C6D949C62458}"/>
              </a:ext>
            </a:extLst>
          </p:cNvPr>
          <p:cNvGraphicFramePr>
            <a:graphicFrameLocks noGrp="1"/>
          </p:cNvGraphicFramePr>
          <p:nvPr/>
        </p:nvGraphicFramePr>
        <p:xfrm>
          <a:off x="257809" y="3311374"/>
          <a:ext cx="697072" cy="21636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97072">
                  <a:extLst>
                    <a:ext uri="{9D8B030D-6E8A-4147-A177-3AD203B41FA5}">
                      <a16:colId xmlns:a16="http://schemas.microsoft.com/office/drawing/2014/main" val="1623090731"/>
                    </a:ext>
                  </a:extLst>
                </a:gridCol>
              </a:tblGrid>
              <a:tr h="2704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Código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8558342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110-001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84797654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110-002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09014595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110-003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664087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110-004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82244411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110-005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948244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110-006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54664537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110-007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2222254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73D77BE-2187-FC46-667A-21721CFC5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39325"/>
              </p:ext>
            </p:extLst>
          </p:nvPr>
        </p:nvGraphicFramePr>
        <p:xfrm>
          <a:off x="1124108" y="3300428"/>
          <a:ext cx="2519680" cy="21636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19680">
                  <a:extLst>
                    <a:ext uri="{9D8B030D-6E8A-4147-A177-3AD203B41FA5}">
                      <a16:colId xmlns:a16="http://schemas.microsoft.com/office/drawing/2014/main" val="2181932999"/>
                    </a:ext>
                  </a:extLst>
                </a:gridCol>
              </a:tblGrid>
              <a:tr h="2704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Descripción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5444097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Cable Y, 1 macho, 2 hembras.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50613717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Cable Y, 2 machos, 1 hembra.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03124252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Cable 2 RCA, x lado, 0.45 cms.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7021687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Cable 2 RCA, x lado, 0.90 cms.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55499324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Cable 2 RCA, x lado, 1.80 mts.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4879359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Cable 2 RCA, x lado, 3.60 mts.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1642754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Cable 2 RCA, x lado, 4.50 mts.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9310006"/>
                  </a:ext>
                </a:extLst>
              </a:tr>
            </a:tbl>
          </a:graphicData>
        </a:graphic>
      </p:graphicFrame>
      <p:pic>
        <p:nvPicPr>
          <p:cNvPr id="8" name="Imagen 7" descr="Imagen que contiene zapatos, pequeño, par, joven&#10;&#10;Descripción generada automáticamente">
            <a:extLst>
              <a:ext uri="{FF2B5EF4-FFF2-40B4-BE49-F238E27FC236}">
                <a16:creationId xmlns:a16="http://schemas.microsoft.com/office/drawing/2014/main" id="{C67BFB88-4646-1EB0-AEFB-294CAAFD67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835" r="-311" b="26258"/>
          <a:stretch/>
        </p:blipFill>
        <p:spPr>
          <a:xfrm>
            <a:off x="3453623" y="949226"/>
            <a:ext cx="4519974" cy="4806964"/>
          </a:xfrm>
          <a:prstGeom prst="rect">
            <a:avLst/>
          </a:prstGeom>
        </p:spPr>
      </p:pic>
      <p:pic>
        <p:nvPicPr>
          <p:cNvPr id="11" name="Imagen 10" descr="Mano sosteniendo cigarrillo&#10;&#10;Descripción generada automáticamente con confianza baja">
            <a:extLst>
              <a:ext uri="{FF2B5EF4-FFF2-40B4-BE49-F238E27FC236}">
                <a16:creationId xmlns:a16="http://schemas.microsoft.com/office/drawing/2014/main" id="{9687DE86-8E3A-A4C7-4CA4-5EFCC24094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00" b="41439"/>
          <a:stretch/>
        </p:blipFill>
        <p:spPr>
          <a:xfrm flipH="1">
            <a:off x="9557767" y="2095924"/>
            <a:ext cx="1370256" cy="168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5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F1605DA-BCBB-F931-1A89-84A177052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33584" r="35831" b="55493"/>
          <a:stretch/>
        </p:blipFill>
        <p:spPr>
          <a:xfrm>
            <a:off x="9641840" y="2748809"/>
            <a:ext cx="1889760" cy="68019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Imagen 21" descr="Forma, Círculo&#10;&#10;Descripción generada automáticamente">
            <a:extLst>
              <a:ext uri="{FF2B5EF4-FFF2-40B4-BE49-F238E27FC236}">
                <a16:creationId xmlns:a16="http://schemas.microsoft.com/office/drawing/2014/main" id="{1B0D8572-4F09-D9FA-8020-BABD46BE9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15" y="2055149"/>
            <a:ext cx="2204561" cy="2204561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83183" y="17188"/>
            <a:ext cx="3843777" cy="102340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POLARIZADO MOMI ALEACION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s-ES" sz="3600" b="1" dirty="0">
              <a:solidFill>
                <a:srgbClr val="A5A5A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es-ES" sz="3200" b="1" dirty="0">
              <a:solidFill>
                <a:srgbClr val="A5A5A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1</a:t>
            </a:r>
            <a:r>
              <a:rPr lang="es-ES" sz="2000" b="1" i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Imagen 9" descr="Imagen que contiene taza, viendo, tabla, sostener&#10;&#10;Descripción generada automáticamente">
            <a:extLst>
              <a:ext uri="{FF2B5EF4-FFF2-40B4-BE49-F238E27FC236}">
                <a16:creationId xmlns:a16="http://schemas.microsoft.com/office/drawing/2014/main" id="{1ADF4E1E-FAE5-890C-F262-FC44DDC58A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r="2009" b="8619"/>
          <a:stretch/>
        </p:blipFill>
        <p:spPr>
          <a:xfrm rot="5400000">
            <a:off x="4046922" y="1234544"/>
            <a:ext cx="3636267" cy="4037878"/>
          </a:xfrm>
          <a:prstGeom prst="rect">
            <a:avLst/>
          </a:prstGeom>
        </p:spPr>
      </p:pic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79FA3176-B6D2-1BB5-D90F-4E808A4A7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419966"/>
              </p:ext>
            </p:extLst>
          </p:nvPr>
        </p:nvGraphicFramePr>
        <p:xfrm>
          <a:off x="257809" y="2958415"/>
          <a:ext cx="808991" cy="22053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8991">
                  <a:extLst>
                    <a:ext uri="{9D8B030D-6E8A-4147-A177-3AD203B41FA5}">
                      <a16:colId xmlns:a16="http://schemas.microsoft.com/office/drawing/2014/main" val="3078713009"/>
                    </a:ext>
                  </a:extLst>
                </a:gridCol>
              </a:tblGrid>
              <a:tr h="31505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Código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7846804"/>
                  </a:ext>
                </a:extLst>
              </a:tr>
              <a:tr h="315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111-001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00155786"/>
                  </a:ext>
                </a:extLst>
              </a:tr>
              <a:tr h="315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111-002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4640372"/>
                  </a:ext>
                </a:extLst>
              </a:tr>
              <a:tr h="315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111-003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17030456"/>
                  </a:ext>
                </a:extLst>
              </a:tr>
              <a:tr h="315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111-004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8627244"/>
                  </a:ext>
                </a:extLst>
              </a:tr>
              <a:tr h="315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111-005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14573173"/>
                  </a:ext>
                </a:extLst>
              </a:tr>
              <a:tr h="315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111-006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8629803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A899E28C-F4C6-829E-9675-27828E357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91091"/>
              </p:ext>
            </p:extLst>
          </p:nvPr>
        </p:nvGraphicFramePr>
        <p:xfrm>
          <a:off x="1066800" y="2958414"/>
          <a:ext cx="2844800" cy="22053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3614721423"/>
                    </a:ext>
                  </a:extLst>
                </a:gridCol>
              </a:tblGrid>
              <a:tr h="31505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Descripción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45341811"/>
                  </a:ext>
                </a:extLst>
              </a:tr>
              <a:tr h="315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Cable importado, No. 22, 100 mts.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8436529"/>
                  </a:ext>
                </a:extLst>
              </a:tr>
              <a:tr h="315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Cable importado, No. 20, 100 mts.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8681130"/>
                  </a:ext>
                </a:extLst>
              </a:tr>
              <a:tr h="315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Cable importado, No. 18, 100 mts.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0149905"/>
                  </a:ext>
                </a:extLst>
              </a:tr>
              <a:tr h="315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Cable importado, No. 16, 100 mts.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0540898"/>
                  </a:ext>
                </a:extLst>
              </a:tr>
              <a:tr h="315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Cable importado, No. 14, 100 mts.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45147067"/>
                  </a:ext>
                </a:extLst>
              </a:tr>
              <a:tr h="31505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Cable importado, No. 12, 100 mts.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345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24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8C9B5-FDD7-B704-4565-4AB8FEF93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18368" r="12389" b="51682"/>
          <a:stretch/>
        </p:blipFill>
        <p:spPr>
          <a:xfrm flipH="1">
            <a:off x="9560560" y="2409802"/>
            <a:ext cx="1909285" cy="1186167"/>
          </a:xfrm>
          <a:prstGeom prst="rect">
            <a:avLst/>
          </a:prstGeom>
        </p:spPr>
      </p:pic>
      <p:pic>
        <p:nvPicPr>
          <p:cNvPr id="22" name="Imagen 21" descr="Forma, Círculo&#10;&#10;Descripción generada automáticamente">
            <a:extLst>
              <a:ext uri="{FF2B5EF4-FFF2-40B4-BE49-F238E27FC236}">
                <a16:creationId xmlns:a16="http://schemas.microsoft.com/office/drawing/2014/main" id="{1B0D8572-4F09-D9FA-8020-BABD46BE9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15" y="2055149"/>
            <a:ext cx="2204561" cy="2204561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39594" y="5817405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83183" y="17188"/>
            <a:ext cx="3884417" cy="15062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INSTALCION DE AUDIO MOMI ALEACION No 4, 20 MTS. </a:t>
            </a:r>
            <a:endParaRPr lang="es-ES" sz="3600" b="1" dirty="0">
              <a:solidFill>
                <a:srgbClr val="A5A5A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es-ES" sz="3200" b="1" dirty="0">
              <a:solidFill>
                <a:srgbClr val="A5A5A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kumimoji="0" lang="es-ES" sz="2000" b="1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Imagen 3" descr="Imagen que contiene taza, oscuro, tabla, naranja&#10;&#10;Descripción generada automáticamente">
            <a:extLst>
              <a:ext uri="{FF2B5EF4-FFF2-40B4-BE49-F238E27FC236}">
                <a16:creationId xmlns:a16="http://schemas.microsoft.com/office/drawing/2014/main" id="{7AE5EFFC-0998-DD5B-2E54-1F9EDC926F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0" r="-1395" b="30787"/>
          <a:stretch/>
        </p:blipFill>
        <p:spPr>
          <a:xfrm>
            <a:off x="4026896" y="1658450"/>
            <a:ext cx="2735506" cy="2731827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CBF8454-416D-91E9-185F-CFB35E0A8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756609"/>
              </p:ext>
            </p:extLst>
          </p:nvPr>
        </p:nvGraphicFramePr>
        <p:xfrm>
          <a:off x="893472" y="4324280"/>
          <a:ext cx="935990" cy="6870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1278355824"/>
                    </a:ext>
                  </a:extLst>
                </a:gridCol>
              </a:tblGrid>
              <a:tr h="375923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47162150"/>
                  </a:ext>
                </a:extLst>
              </a:tr>
              <a:tr h="295051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112-001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965189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91CBDDE-4321-AEB6-C94A-40A1FAAD4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340809"/>
              </p:ext>
            </p:extLst>
          </p:nvPr>
        </p:nvGraphicFramePr>
        <p:xfrm>
          <a:off x="1878554" y="4326220"/>
          <a:ext cx="3779520" cy="7019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79520">
                  <a:extLst>
                    <a:ext uri="{9D8B030D-6E8A-4147-A177-3AD203B41FA5}">
                      <a16:colId xmlns:a16="http://schemas.microsoft.com/office/drawing/2014/main" val="3984031300"/>
                    </a:ext>
                  </a:extLst>
                </a:gridCol>
              </a:tblGrid>
              <a:tr h="35098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Descripción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03731920"/>
                  </a:ext>
                </a:extLst>
              </a:tr>
              <a:tr h="35098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instalación audio, No. 4, 20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16848949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4C231A58-2BC9-48E6-7C00-DE479AA4F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27207"/>
              </p:ext>
            </p:extLst>
          </p:nvPr>
        </p:nvGraphicFramePr>
        <p:xfrm>
          <a:off x="5658074" y="4368705"/>
          <a:ext cx="1164481" cy="64560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64481">
                  <a:extLst>
                    <a:ext uri="{9D8B030D-6E8A-4147-A177-3AD203B41FA5}">
                      <a16:colId xmlns:a16="http://schemas.microsoft.com/office/drawing/2014/main" val="2718607134"/>
                    </a:ext>
                  </a:extLst>
                </a:gridCol>
              </a:tblGrid>
              <a:tr h="322803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82568531"/>
                  </a:ext>
                </a:extLst>
              </a:tr>
              <a:tr h="322803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Rojo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939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32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39594" y="5817405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83183" y="17188"/>
            <a:ext cx="3884417" cy="15062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DE PODER COMPUTADORA</a:t>
            </a:r>
            <a:endParaRPr lang="es-ES" sz="3200" b="1" dirty="0">
              <a:solidFill>
                <a:srgbClr val="A5A5A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kumimoji="0" lang="es-ES" sz="2000" b="1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14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21675FB-A69F-E952-9DDF-7E772DC21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568643"/>
              </p:ext>
            </p:extLst>
          </p:nvPr>
        </p:nvGraphicFramePr>
        <p:xfrm>
          <a:off x="974090" y="3513884"/>
          <a:ext cx="1016317" cy="16840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317">
                  <a:extLst>
                    <a:ext uri="{9D8B030D-6E8A-4147-A177-3AD203B41FA5}">
                      <a16:colId xmlns:a16="http://schemas.microsoft.com/office/drawing/2014/main" val="113629653"/>
                    </a:ext>
                  </a:extLst>
                </a:gridCol>
              </a:tblGrid>
              <a:tr h="24418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Código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8627643"/>
                  </a:ext>
                </a:extLst>
              </a:tr>
              <a:tr h="24418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114-001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0543586"/>
                  </a:ext>
                </a:extLst>
              </a:tr>
              <a:tr h="24418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114-002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714401"/>
                  </a:ext>
                </a:extLst>
              </a:tr>
              <a:tr h="24418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114-003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6099355"/>
                  </a:ext>
                </a:extLst>
              </a:tr>
              <a:tr h="24418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114-004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9235102"/>
                  </a:ext>
                </a:extLst>
              </a:tr>
              <a:tr h="24418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114-005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1927863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8B47FBA-3888-A8DC-D5F2-B3426B40B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269297"/>
              </p:ext>
            </p:extLst>
          </p:nvPr>
        </p:nvGraphicFramePr>
        <p:xfrm>
          <a:off x="2076184" y="3511934"/>
          <a:ext cx="4487176" cy="16840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87176">
                  <a:extLst>
                    <a:ext uri="{9D8B030D-6E8A-4147-A177-3AD203B41FA5}">
                      <a16:colId xmlns:a16="http://schemas.microsoft.com/office/drawing/2014/main" val="4271304079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Descripción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11076520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de poder, calidad, 1.8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53046968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de trébol, calidad, 1.8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9063483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de poder, eco, 1.5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0408083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de trébol, eco, 1.5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2669827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de poder, reforzado, calibre 14, 1.80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30724494"/>
                  </a:ext>
                </a:extLst>
              </a:tr>
            </a:tbl>
          </a:graphicData>
        </a:graphic>
      </p:graphicFrame>
      <p:pic>
        <p:nvPicPr>
          <p:cNvPr id="10" name="Imagen 9" descr="Imagen que contiene oscuro, par, pequeño, tabla&#10;&#10;Descripción generada automáticamente">
            <a:extLst>
              <a:ext uri="{FF2B5EF4-FFF2-40B4-BE49-F238E27FC236}">
                <a16:creationId xmlns:a16="http://schemas.microsoft.com/office/drawing/2014/main" id="{2EC11F6F-E8AB-B219-1CE7-CB1DE110F6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2" t="113" r="-680" b="29951"/>
          <a:stretch/>
        </p:blipFill>
        <p:spPr>
          <a:xfrm flipH="1">
            <a:off x="2591018" y="542213"/>
            <a:ext cx="2861823" cy="3372471"/>
          </a:xfrm>
          <a:prstGeom prst="rect">
            <a:avLst/>
          </a:prstGeom>
        </p:spPr>
      </p:pic>
      <p:pic>
        <p:nvPicPr>
          <p:cNvPr id="17" name="Imagen 16" descr="Imagen que contiene interior, tabla, flor, florero&#10;&#10;Descripción generada automáticamente">
            <a:extLst>
              <a:ext uri="{FF2B5EF4-FFF2-40B4-BE49-F238E27FC236}">
                <a16:creationId xmlns:a16="http://schemas.microsoft.com/office/drawing/2014/main" id="{D6759401-2143-72E3-71A7-0073D745A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82479" y="810536"/>
            <a:ext cx="1717671" cy="3058739"/>
          </a:xfrm>
          <a:prstGeom prst="rect">
            <a:avLst/>
          </a:prstGeom>
        </p:spPr>
      </p:pic>
      <p:pic>
        <p:nvPicPr>
          <p:cNvPr id="26" name="Imagen 25" descr="Forma, Círculo&#10;&#10;Descripción generada automáticamente">
            <a:extLst>
              <a:ext uri="{FF2B5EF4-FFF2-40B4-BE49-F238E27FC236}">
                <a16:creationId xmlns:a16="http://schemas.microsoft.com/office/drawing/2014/main" id="{6621D752-F083-A8CC-3A9F-62B764DE5B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23" y="2069500"/>
            <a:ext cx="1557464" cy="1557464"/>
          </a:xfrm>
          <a:prstGeom prst="rect">
            <a:avLst/>
          </a:prstGeom>
        </p:spPr>
      </p:pic>
      <p:pic>
        <p:nvPicPr>
          <p:cNvPr id="27" name="Imagen 26" descr="Forma, Círculo&#10;&#10;Descripción generada automáticamente">
            <a:extLst>
              <a:ext uri="{FF2B5EF4-FFF2-40B4-BE49-F238E27FC236}">
                <a16:creationId xmlns:a16="http://schemas.microsoft.com/office/drawing/2014/main" id="{E059C3FF-6E39-B337-1A18-0E7EADDDD7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479" y="2070110"/>
            <a:ext cx="1557464" cy="1557464"/>
          </a:xfrm>
          <a:prstGeom prst="rect">
            <a:avLst/>
          </a:prstGeom>
        </p:spPr>
      </p:pic>
      <p:pic>
        <p:nvPicPr>
          <p:cNvPr id="20" name="Imagen 1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2EA7473-69AF-2165-0B8C-3B5A0550E3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3" t="22146" r="26132" b="17087"/>
          <a:stretch/>
        </p:blipFill>
        <p:spPr>
          <a:xfrm rot="16200000">
            <a:off x="10628358" y="2120973"/>
            <a:ext cx="638623" cy="134747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D9C39985-E46A-02B3-EB33-2A1EACAE5CE5}"/>
              </a:ext>
            </a:extLst>
          </p:cNvPr>
          <p:cNvSpPr txBox="1"/>
          <p:nvPr/>
        </p:nvSpPr>
        <p:spPr>
          <a:xfrm>
            <a:off x="10420699" y="3625680"/>
            <a:ext cx="97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CABLE DE TREBOL</a:t>
            </a:r>
          </a:p>
        </p:txBody>
      </p:sp>
      <p:pic>
        <p:nvPicPr>
          <p:cNvPr id="24" name="Imagen 23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1FCB46E-BDF1-3939-908A-413BFC326E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9" t="8173" r="22741" b="34704"/>
          <a:stretch/>
        </p:blipFill>
        <p:spPr>
          <a:xfrm rot="5400000">
            <a:off x="8952432" y="2117184"/>
            <a:ext cx="588245" cy="1381576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1A4C58F3-BC7E-0562-3E49-0E0330A0A9B7}"/>
              </a:ext>
            </a:extLst>
          </p:cNvPr>
          <p:cNvSpPr txBox="1"/>
          <p:nvPr/>
        </p:nvSpPr>
        <p:spPr>
          <a:xfrm>
            <a:off x="8757605" y="3630693"/>
            <a:ext cx="97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CABLE DE PODER</a:t>
            </a:r>
          </a:p>
        </p:txBody>
      </p:sp>
    </p:spTree>
    <p:extLst>
      <p:ext uri="{BB962C8B-B14F-4D97-AF65-F5344CB8AC3E}">
        <p14:creationId xmlns:p14="http://schemas.microsoft.com/office/powerpoint/2010/main" val="1567039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6EAE824-D6C7-CFA8-1F2B-9DD7832D8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51" t="39853" r="23539" b="6517"/>
          <a:stretch/>
        </p:blipFill>
        <p:spPr>
          <a:xfrm rot="5400000">
            <a:off x="10050603" y="2194142"/>
            <a:ext cx="1043183" cy="1869252"/>
          </a:xfrm>
          <a:prstGeom prst="rect">
            <a:avLst/>
          </a:prstGeom>
        </p:spPr>
      </p:pic>
      <p:pic>
        <p:nvPicPr>
          <p:cNvPr id="28" name="Imagen 27" descr="Forma, Círculo&#10;&#10;Descripción generada automáticamente">
            <a:extLst>
              <a:ext uri="{FF2B5EF4-FFF2-40B4-BE49-F238E27FC236}">
                <a16:creationId xmlns:a16="http://schemas.microsoft.com/office/drawing/2014/main" id="{F3F74172-F7C6-A8A4-32ED-9A5D0BD1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15" y="2055149"/>
            <a:ext cx="2204561" cy="2204561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39594" y="5817405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60341" y="221301"/>
            <a:ext cx="3707720" cy="102340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DE GRABADORA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kumimoji="0" lang="es-ES" sz="2000" b="1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15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21675FB-A69F-E952-9DDF-7E772DC21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15300"/>
              </p:ext>
            </p:extLst>
          </p:nvPr>
        </p:nvGraphicFramePr>
        <p:xfrm>
          <a:off x="974090" y="4048798"/>
          <a:ext cx="1016317" cy="1122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317">
                  <a:extLst>
                    <a:ext uri="{9D8B030D-6E8A-4147-A177-3AD203B41FA5}">
                      <a16:colId xmlns:a16="http://schemas.microsoft.com/office/drawing/2014/main" val="113629653"/>
                    </a:ext>
                  </a:extLst>
                </a:gridCol>
              </a:tblGrid>
              <a:tr h="24418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Código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8627643"/>
                  </a:ext>
                </a:extLst>
              </a:tr>
              <a:tr h="24418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116-001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0543586"/>
                  </a:ext>
                </a:extLst>
              </a:tr>
              <a:tr h="24418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116-002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714401"/>
                  </a:ext>
                </a:extLst>
              </a:tr>
              <a:tr h="24418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116-003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609935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8B47FBA-3888-A8DC-D5F2-B3426B40B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52388"/>
              </p:ext>
            </p:extLst>
          </p:nvPr>
        </p:nvGraphicFramePr>
        <p:xfrm>
          <a:off x="2075526" y="4026490"/>
          <a:ext cx="2902874" cy="1122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02874">
                  <a:extLst>
                    <a:ext uri="{9D8B030D-6E8A-4147-A177-3AD203B41FA5}">
                      <a16:colId xmlns:a16="http://schemas.microsoft.com/office/drawing/2014/main" val="4271304079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Descripción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11076520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grabadora 8 economico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53046968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grabdora 8 calidad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9063483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grabadora 8 puro cobre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04080834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D37A214-E308-7F22-D5E4-909FCE2921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6124" y="1261897"/>
            <a:ext cx="2539389" cy="290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6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Forma, Círculo&#10;&#10;Descripción generada automáticamente">
            <a:extLst>
              <a:ext uri="{FF2B5EF4-FFF2-40B4-BE49-F238E27FC236}">
                <a16:creationId xmlns:a16="http://schemas.microsoft.com/office/drawing/2014/main" id="{0EF12D35-1842-2748-7A86-E004CA0B6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15" y="2055149"/>
            <a:ext cx="2204561" cy="2204561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39594" y="5817405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83183" y="17188"/>
            <a:ext cx="3884417" cy="15062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LYZON COBRE AUXILIAR 3.5 X 3.5 AUDIO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kumimoji="0" lang="es-ES" sz="2000" b="1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16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9E2826-7E80-2F28-5BB9-B951AF3C6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431" y="1437481"/>
            <a:ext cx="2636895" cy="2627129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3E51CE6-ECD3-C5C2-DE73-89E8DA8EF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03845"/>
              </p:ext>
            </p:extLst>
          </p:nvPr>
        </p:nvGraphicFramePr>
        <p:xfrm>
          <a:off x="1057256" y="3973028"/>
          <a:ext cx="933151" cy="16840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33151">
                  <a:extLst>
                    <a:ext uri="{9D8B030D-6E8A-4147-A177-3AD203B41FA5}">
                      <a16:colId xmlns:a16="http://schemas.microsoft.com/office/drawing/2014/main" val="1383088558"/>
                    </a:ext>
                  </a:extLst>
                </a:gridCol>
              </a:tblGrid>
              <a:tr h="25730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Código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00236246"/>
                  </a:ext>
                </a:extLst>
              </a:tr>
              <a:tr h="25730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117-001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57688700"/>
                  </a:ext>
                </a:extLst>
              </a:tr>
              <a:tr h="25730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117-002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01256904"/>
                  </a:ext>
                </a:extLst>
              </a:tr>
              <a:tr h="25730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117-003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32828148"/>
                  </a:ext>
                </a:extLst>
              </a:tr>
              <a:tr h="25730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117-004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15255344"/>
                  </a:ext>
                </a:extLst>
              </a:tr>
              <a:tr h="25730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117-005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57467707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7EEECE6-5A3C-60C7-A391-AB99C5D1C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946463"/>
              </p:ext>
            </p:extLst>
          </p:nvPr>
        </p:nvGraphicFramePr>
        <p:xfrm>
          <a:off x="1990406" y="3955838"/>
          <a:ext cx="3191193" cy="16840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91193">
                  <a:extLst>
                    <a:ext uri="{9D8B030D-6E8A-4147-A177-3AD203B41FA5}">
                      <a16:colId xmlns:a16="http://schemas.microsoft.com/office/drawing/2014/main" val="2091778946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Descripción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159216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Cable Lyzon, 3.5 x lado, 1.5 mts.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0369717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</a:t>
                      </a:r>
                      <a:r>
                        <a:rPr lang="es-ES" sz="1800" u="none" strike="noStrike" dirty="0" err="1">
                          <a:effectLst/>
                        </a:rPr>
                        <a:t>Lyzon</a:t>
                      </a:r>
                      <a:r>
                        <a:rPr lang="es-ES" sz="1800" u="none" strike="noStrike" dirty="0">
                          <a:effectLst/>
                        </a:rPr>
                        <a:t>, 3.5 x lado, 1.5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5110407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Cable Lyzon, 3.5 x lado, 1.5 mts.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4355308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</a:t>
                      </a:r>
                      <a:r>
                        <a:rPr lang="es-ES" sz="1800" u="none" strike="noStrike" dirty="0" err="1">
                          <a:effectLst/>
                        </a:rPr>
                        <a:t>Lyzon</a:t>
                      </a:r>
                      <a:r>
                        <a:rPr lang="es-ES" sz="1800" u="none" strike="noStrike" dirty="0">
                          <a:effectLst/>
                        </a:rPr>
                        <a:t>, 3.5 x lado, 1.5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567977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auxiliar 3.5, x 2 RCA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022538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6C43C6F-477A-1681-9744-C8CDA3456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88572"/>
              </p:ext>
            </p:extLst>
          </p:nvPr>
        </p:nvGraphicFramePr>
        <p:xfrm>
          <a:off x="5181598" y="3973028"/>
          <a:ext cx="863602" cy="16840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63602">
                  <a:extLst>
                    <a:ext uri="{9D8B030D-6E8A-4147-A177-3AD203B41FA5}">
                      <a16:colId xmlns:a16="http://schemas.microsoft.com/office/drawing/2014/main" val="514452321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Color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8264417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Rojo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5003770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Negro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3673917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Azul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091329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Amarillo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7112313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95180774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B3FB70B5-ED19-3F80-3113-7D31E36576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27009" r="549" b="5241"/>
          <a:stretch/>
        </p:blipFill>
        <p:spPr>
          <a:xfrm>
            <a:off x="862161" y="1374686"/>
            <a:ext cx="3547144" cy="2386508"/>
          </a:xfrm>
          <a:prstGeom prst="rect">
            <a:avLst/>
          </a:prstGeom>
        </p:spPr>
      </p:pic>
      <p:pic>
        <p:nvPicPr>
          <p:cNvPr id="19" name="Imagen 18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37726878-25B6-5BF6-D9F0-A59F85978B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7083" r="35235" b="2978"/>
          <a:stretch/>
        </p:blipFill>
        <p:spPr>
          <a:xfrm rot="5400000">
            <a:off x="9877445" y="2075269"/>
            <a:ext cx="1391783" cy="175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51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Forma, Círculo&#10;&#10;Descripción generada automáticamente">
            <a:extLst>
              <a:ext uri="{FF2B5EF4-FFF2-40B4-BE49-F238E27FC236}">
                <a16:creationId xmlns:a16="http://schemas.microsoft.com/office/drawing/2014/main" id="{0EF12D35-1842-2748-7A86-E004CA0B6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15" y="2055149"/>
            <a:ext cx="2204561" cy="2204561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39594" y="5817405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59772" y="252465"/>
            <a:ext cx="3884417" cy="15062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HDMI MOMI BLINDADO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kumimoji="0" lang="es-ES" sz="2000" b="1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17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4EE02A-638C-C885-8E20-C4DC8C531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282" y="1556088"/>
            <a:ext cx="2707989" cy="19579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E67BC9-D600-08A1-CC2E-03F1536A0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490" y="1586921"/>
            <a:ext cx="1871399" cy="18938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617780-2132-B220-60F0-234FE693E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0473" y="1455345"/>
            <a:ext cx="2152366" cy="2089634"/>
          </a:xfrm>
          <a:prstGeom prst="rect">
            <a:avLst/>
          </a:prstGeom>
        </p:spPr>
      </p:pic>
      <p:pic>
        <p:nvPicPr>
          <p:cNvPr id="8" name="Imagen 7" descr="Cable de color rojo&#10;&#10;Descripción generada automáticamente con confianza baja">
            <a:extLst>
              <a:ext uri="{FF2B5EF4-FFF2-40B4-BE49-F238E27FC236}">
                <a16:creationId xmlns:a16="http://schemas.microsoft.com/office/drawing/2014/main" id="{413115DA-D960-59E8-1E8E-5C56622B09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9" r="-1596" b="58951"/>
          <a:stretch/>
        </p:blipFill>
        <p:spPr>
          <a:xfrm>
            <a:off x="9483774" y="2537414"/>
            <a:ext cx="1846620" cy="1361379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EE9DC257-07C6-5971-9216-DB45F4D4D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770682"/>
              </p:ext>
            </p:extLst>
          </p:nvPr>
        </p:nvGraphicFramePr>
        <p:xfrm>
          <a:off x="2592675" y="3566404"/>
          <a:ext cx="895351" cy="2245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95351">
                  <a:extLst>
                    <a:ext uri="{9D8B030D-6E8A-4147-A177-3AD203B41FA5}">
                      <a16:colId xmlns:a16="http://schemas.microsoft.com/office/drawing/2014/main" val="39024048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Código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4354248"/>
                  </a:ext>
                </a:extLst>
              </a:tr>
              <a:tr h="18997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118-001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3869298"/>
                  </a:ext>
                </a:extLst>
              </a:tr>
              <a:tr h="18997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118-002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0800091"/>
                  </a:ext>
                </a:extLst>
              </a:tr>
              <a:tr h="18997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118-003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7013838"/>
                  </a:ext>
                </a:extLst>
              </a:tr>
              <a:tr h="18997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118-004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70492125"/>
                  </a:ext>
                </a:extLst>
              </a:tr>
              <a:tr h="18997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118-005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74427552"/>
                  </a:ext>
                </a:extLst>
              </a:tr>
              <a:tr h="18997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118-006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0781703"/>
                  </a:ext>
                </a:extLst>
              </a:tr>
              <a:tr h="18997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118-007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35245013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9725E107-0095-FDA6-FF5E-87EA3523D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785603"/>
              </p:ext>
            </p:extLst>
          </p:nvPr>
        </p:nvGraphicFramePr>
        <p:xfrm>
          <a:off x="3573803" y="3575954"/>
          <a:ext cx="2356522" cy="2245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6522">
                  <a:extLst>
                    <a:ext uri="{9D8B030D-6E8A-4147-A177-3AD203B41FA5}">
                      <a16:colId xmlns:a16="http://schemas.microsoft.com/office/drawing/2014/main" val="3818642572"/>
                    </a:ext>
                  </a:extLst>
                </a:gridCol>
              </a:tblGrid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Descripción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5162360"/>
                  </a:ext>
                </a:extLst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HDMI, 1.5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96936423"/>
                  </a:ext>
                </a:extLst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HDMI, 3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89550631"/>
                  </a:ext>
                </a:extLst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HDMI, 5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49894408"/>
                  </a:ext>
                </a:extLst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HDMI, 10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000192"/>
                  </a:ext>
                </a:extLst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HDMI, 15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1446555"/>
                  </a:ext>
                </a:extLst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HDMI, 20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9520012"/>
                  </a:ext>
                </a:extLst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HDMI, económico.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2826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319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5400394-D827-6E54-82DC-2692AA75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807363" y="2482098"/>
            <a:ext cx="1558413" cy="1341419"/>
          </a:xfrm>
          <a:prstGeom prst="rect">
            <a:avLst/>
          </a:prstGeom>
        </p:spPr>
      </p:pic>
      <p:pic>
        <p:nvPicPr>
          <p:cNvPr id="28" name="Imagen 27" descr="Forma, Círculo&#10;&#10;Descripción generada automáticamente">
            <a:extLst>
              <a:ext uri="{FF2B5EF4-FFF2-40B4-BE49-F238E27FC236}">
                <a16:creationId xmlns:a16="http://schemas.microsoft.com/office/drawing/2014/main" id="{0EF12D35-1842-2748-7A86-E004CA0B6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15" y="2055149"/>
            <a:ext cx="2204561" cy="2204561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39594" y="5817405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59772" y="252465"/>
            <a:ext cx="3897668" cy="9449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AUDIO OPTICO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kumimoji="0" lang="es-ES" sz="2000" b="1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18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EE9DC257-07C6-5971-9216-DB45F4D4D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387909"/>
              </p:ext>
            </p:extLst>
          </p:nvPr>
        </p:nvGraphicFramePr>
        <p:xfrm>
          <a:off x="2330288" y="4449091"/>
          <a:ext cx="846434" cy="1122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6434">
                  <a:extLst>
                    <a:ext uri="{9D8B030D-6E8A-4147-A177-3AD203B41FA5}">
                      <a16:colId xmlns:a16="http://schemas.microsoft.com/office/drawing/2014/main" val="39024048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Código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4354248"/>
                  </a:ext>
                </a:extLst>
              </a:tr>
              <a:tr h="18997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118-011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3869298"/>
                  </a:ext>
                </a:extLst>
              </a:tr>
              <a:tr h="18997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118-012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0800091"/>
                  </a:ext>
                </a:extLst>
              </a:tr>
              <a:tr h="18997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118-013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7013838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9725E107-0095-FDA6-FF5E-87EA3523D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217715"/>
              </p:ext>
            </p:extLst>
          </p:nvPr>
        </p:nvGraphicFramePr>
        <p:xfrm>
          <a:off x="3305237" y="4449091"/>
          <a:ext cx="3080997" cy="1122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80997">
                  <a:extLst>
                    <a:ext uri="{9D8B030D-6E8A-4147-A177-3AD203B41FA5}">
                      <a16:colId xmlns:a16="http://schemas.microsoft.com/office/drawing/2014/main" val="3818642572"/>
                    </a:ext>
                  </a:extLst>
                </a:gridCol>
              </a:tblGrid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Descripción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5162360"/>
                  </a:ext>
                </a:extLst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óptico, audio, 2 mts.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96936423"/>
                  </a:ext>
                </a:extLst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óptico, audio, 3 mts.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89550631"/>
                  </a:ext>
                </a:extLst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óptico, audio, 5 mts.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49894408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DE7D2E7F-23FA-756B-376D-52CB8F5BB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161" y="991080"/>
            <a:ext cx="3327150" cy="338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3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Forma, Círculo&#10;&#10;Descripción generada automáticamente">
            <a:extLst>
              <a:ext uri="{FF2B5EF4-FFF2-40B4-BE49-F238E27FC236}">
                <a16:creationId xmlns:a16="http://schemas.microsoft.com/office/drawing/2014/main" id="{1B0D8572-4F09-D9FA-8020-BABD46BE9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15" y="2055149"/>
            <a:ext cx="2204561" cy="2204561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42188" y="138148"/>
            <a:ext cx="4108292" cy="102340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1 POLO NACIONAL 100% COBRE NO. 22, 200 MTS.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s-ES" sz="3600" b="1" dirty="0">
              <a:solidFill>
                <a:srgbClr val="A5A5A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es-ES" sz="3200" b="1" dirty="0">
              <a:solidFill>
                <a:srgbClr val="A5A5A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kumimoji="0" lang="es-ES" sz="2000" b="1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Imagen 6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66055B3-26B0-93C4-F9D4-BD9F05485A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728" r="1013" b="26258"/>
          <a:stretch/>
        </p:blipFill>
        <p:spPr>
          <a:xfrm>
            <a:off x="3807707" y="1563212"/>
            <a:ext cx="3638209" cy="373157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C798E1-F746-2F46-8F9E-C0551D1E7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65544"/>
              </p:ext>
            </p:extLst>
          </p:nvPr>
        </p:nvGraphicFramePr>
        <p:xfrm>
          <a:off x="1777102" y="2184510"/>
          <a:ext cx="884556" cy="248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4556">
                  <a:extLst>
                    <a:ext uri="{9D8B030D-6E8A-4147-A177-3AD203B41FA5}">
                      <a16:colId xmlns:a16="http://schemas.microsoft.com/office/drawing/2014/main" val="1834796968"/>
                    </a:ext>
                  </a:extLst>
                </a:gridCol>
              </a:tblGrid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2973681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100-001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41184021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100-002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20458182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100-003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69641009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100-004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8098147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100-005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961996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100-006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955689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100-007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611536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831F762-CA13-C508-F347-53CFDBF8C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697723"/>
              </p:ext>
            </p:extLst>
          </p:nvPr>
        </p:nvGraphicFramePr>
        <p:xfrm>
          <a:off x="674745" y="2184510"/>
          <a:ext cx="1102357" cy="248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2357">
                  <a:extLst>
                    <a:ext uri="{9D8B030D-6E8A-4147-A177-3AD203B41FA5}">
                      <a16:colId xmlns:a16="http://schemas.microsoft.com/office/drawing/2014/main" val="1019199671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758012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Rojo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25725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Negro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326762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Azul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64999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Amarillo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8391423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Gris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428710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Blanco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530465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Verde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4444856"/>
                  </a:ext>
                </a:extLst>
              </a:tr>
            </a:tbl>
          </a:graphicData>
        </a:graphic>
      </p:graphicFrame>
      <p:pic>
        <p:nvPicPr>
          <p:cNvPr id="20" name="Imagen 19" descr="Imagen que contiene paraguas, oscuro, computer&#10;&#10;Descripción generada automáticamente">
            <a:extLst>
              <a:ext uri="{FF2B5EF4-FFF2-40B4-BE49-F238E27FC236}">
                <a16:creationId xmlns:a16="http://schemas.microsoft.com/office/drawing/2014/main" id="{1B851634-C4DD-9E2D-E289-496AAE6C00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30055" r="37379" b="33980"/>
          <a:stretch/>
        </p:blipFill>
        <p:spPr>
          <a:xfrm rot="5400000">
            <a:off x="9840552" y="2079087"/>
            <a:ext cx="1461828" cy="187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Forma, Círculo&#10;&#10;Descripción generada automáticamente">
            <a:extLst>
              <a:ext uri="{FF2B5EF4-FFF2-40B4-BE49-F238E27FC236}">
                <a16:creationId xmlns:a16="http://schemas.microsoft.com/office/drawing/2014/main" id="{1B0D8572-4F09-D9FA-8020-BABD46BE9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15" y="2055149"/>
            <a:ext cx="2204561" cy="2204561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42188" y="138148"/>
            <a:ext cx="4118452" cy="102340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1 POLO NACIONAL 100% COBRE NO. 20, 100 MTS.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s-ES" sz="3600" b="1" dirty="0">
              <a:solidFill>
                <a:srgbClr val="A5A5A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es-ES" sz="3200" b="1" dirty="0">
              <a:solidFill>
                <a:srgbClr val="A5A5A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Imagen 6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66055B3-26B0-93C4-F9D4-BD9F05485A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728" r="1013" b="26258"/>
          <a:stretch/>
        </p:blipFill>
        <p:spPr>
          <a:xfrm>
            <a:off x="3807707" y="1563212"/>
            <a:ext cx="3638209" cy="373157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C798E1-F746-2F46-8F9E-C0551D1E7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163753"/>
              </p:ext>
            </p:extLst>
          </p:nvPr>
        </p:nvGraphicFramePr>
        <p:xfrm>
          <a:off x="1777102" y="2184510"/>
          <a:ext cx="884556" cy="248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4556">
                  <a:extLst>
                    <a:ext uri="{9D8B030D-6E8A-4147-A177-3AD203B41FA5}">
                      <a16:colId xmlns:a16="http://schemas.microsoft.com/office/drawing/2014/main" val="1834796968"/>
                    </a:ext>
                  </a:extLst>
                </a:gridCol>
              </a:tblGrid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2973681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101-001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41184021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101-002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20458182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101-003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69641009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101-004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8098147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101-005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961996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101-006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955689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101-007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611536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831F762-CA13-C508-F347-53CFDBF8C959}"/>
              </a:ext>
            </a:extLst>
          </p:cNvPr>
          <p:cNvGraphicFramePr>
            <a:graphicFrameLocks noGrp="1"/>
          </p:cNvGraphicFramePr>
          <p:nvPr/>
        </p:nvGraphicFramePr>
        <p:xfrm>
          <a:off x="674745" y="2184510"/>
          <a:ext cx="1102357" cy="248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2357">
                  <a:extLst>
                    <a:ext uri="{9D8B030D-6E8A-4147-A177-3AD203B41FA5}">
                      <a16:colId xmlns:a16="http://schemas.microsoft.com/office/drawing/2014/main" val="1019199671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758012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Rojo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25725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Negro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326762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Azul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64999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Amarillo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8391423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Gris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428710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Blanco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530465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Verde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4444856"/>
                  </a:ext>
                </a:extLst>
              </a:tr>
            </a:tbl>
          </a:graphicData>
        </a:graphic>
      </p:graphicFrame>
      <p:pic>
        <p:nvPicPr>
          <p:cNvPr id="20" name="Imagen 1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6F1493B-18CF-66F7-0B94-37AA37E16B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 t="12746" r="27899" b="48728"/>
          <a:stretch/>
        </p:blipFill>
        <p:spPr>
          <a:xfrm rot="5400000">
            <a:off x="9876746" y="2140637"/>
            <a:ext cx="1266391" cy="20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1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Forma, Círculo&#10;&#10;Descripción generada automáticamente">
            <a:extLst>
              <a:ext uri="{FF2B5EF4-FFF2-40B4-BE49-F238E27FC236}">
                <a16:creationId xmlns:a16="http://schemas.microsoft.com/office/drawing/2014/main" id="{1B0D8572-4F09-D9FA-8020-BABD46BE9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15" y="2055149"/>
            <a:ext cx="2204561" cy="2204561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42188" y="138148"/>
            <a:ext cx="4087972" cy="102340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1 POLO NACIONAL 100% COBRE NO. 18, 100 MTS.</a:t>
            </a:r>
            <a:endParaRPr lang="es-ES" sz="3200" b="1" dirty="0">
              <a:solidFill>
                <a:srgbClr val="A5A5A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es-ES" sz="3200" b="1" dirty="0">
              <a:solidFill>
                <a:srgbClr val="A5A5A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kumimoji="0" lang="es-ES" sz="2000" b="1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Imagen 6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66055B3-26B0-93C4-F9D4-BD9F05485A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728" r="1013" b="26258"/>
          <a:stretch/>
        </p:blipFill>
        <p:spPr>
          <a:xfrm>
            <a:off x="3807707" y="1563212"/>
            <a:ext cx="3638209" cy="373157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C798E1-F746-2F46-8F9E-C0551D1E7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78722"/>
              </p:ext>
            </p:extLst>
          </p:nvPr>
        </p:nvGraphicFramePr>
        <p:xfrm>
          <a:off x="1777102" y="2184510"/>
          <a:ext cx="884556" cy="248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4556">
                  <a:extLst>
                    <a:ext uri="{9D8B030D-6E8A-4147-A177-3AD203B41FA5}">
                      <a16:colId xmlns:a16="http://schemas.microsoft.com/office/drawing/2014/main" val="1834796968"/>
                    </a:ext>
                  </a:extLst>
                </a:gridCol>
              </a:tblGrid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2973681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102-001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41184021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102-002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20458182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102-003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69641009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102-004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8098147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102-005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961996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102-006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955689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102-007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611536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831F762-CA13-C508-F347-53CFDBF8C959}"/>
              </a:ext>
            </a:extLst>
          </p:cNvPr>
          <p:cNvGraphicFramePr>
            <a:graphicFrameLocks noGrp="1"/>
          </p:cNvGraphicFramePr>
          <p:nvPr/>
        </p:nvGraphicFramePr>
        <p:xfrm>
          <a:off x="674745" y="2184510"/>
          <a:ext cx="1102357" cy="248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2357">
                  <a:extLst>
                    <a:ext uri="{9D8B030D-6E8A-4147-A177-3AD203B41FA5}">
                      <a16:colId xmlns:a16="http://schemas.microsoft.com/office/drawing/2014/main" val="1019199671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758012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Rojo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25725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Negro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326762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Azul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64999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Amarillo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8391423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Gris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428710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Blanco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530465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Verde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4444856"/>
                  </a:ext>
                </a:extLst>
              </a:tr>
            </a:tbl>
          </a:graphicData>
        </a:graphic>
      </p:graphicFrame>
      <p:pic>
        <p:nvPicPr>
          <p:cNvPr id="20" name="Imagen 19" descr="Forma&#10;&#10;Descripción generada automáticamente">
            <a:extLst>
              <a:ext uri="{FF2B5EF4-FFF2-40B4-BE49-F238E27FC236}">
                <a16:creationId xmlns:a16="http://schemas.microsoft.com/office/drawing/2014/main" id="{92521B20-A6E7-CA1D-C82A-16597EFB82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23225" r="13789" b="30787"/>
          <a:stretch/>
        </p:blipFill>
        <p:spPr>
          <a:xfrm rot="5400000">
            <a:off x="9759467" y="2270875"/>
            <a:ext cx="1695232" cy="17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3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Forma, Círculo&#10;&#10;Descripción generada automáticamente">
            <a:extLst>
              <a:ext uri="{FF2B5EF4-FFF2-40B4-BE49-F238E27FC236}">
                <a16:creationId xmlns:a16="http://schemas.microsoft.com/office/drawing/2014/main" id="{1B0D8572-4F09-D9FA-8020-BABD46BE9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15" y="2055149"/>
            <a:ext cx="2204561" cy="2204561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42188" y="138148"/>
            <a:ext cx="4108292" cy="102340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1 POLO NACIONAL 100% COBRE NO. 16, 100 MTS.</a:t>
            </a:r>
            <a:endParaRPr lang="es-ES" sz="2800" b="1" dirty="0">
              <a:solidFill>
                <a:srgbClr val="A5A5A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kumimoji="0" lang="es-ES" sz="2000" b="1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Imagen 6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66055B3-26B0-93C4-F9D4-BD9F05485A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728" r="1013" b="26258"/>
          <a:stretch/>
        </p:blipFill>
        <p:spPr>
          <a:xfrm>
            <a:off x="3807707" y="1563212"/>
            <a:ext cx="3638209" cy="373157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C798E1-F746-2F46-8F9E-C0551D1E7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147640"/>
              </p:ext>
            </p:extLst>
          </p:nvPr>
        </p:nvGraphicFramePr>
        <p:xfrm>
          <a:off x="1777102" y="2184510"/>
          <a:ext cx="884556" cy="248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4556">
                  <a:extLst>
                    <a:ext uri="{9D8B030D-6E8A-4147-A177-3AD203B41FA5}">
                      <a16:colId xmlns:a16="http://schemas.microsoft.com/office/drawing/2014/main" val="1834796968"/>
                    </a:ext>
                  </a:extLst>
                </a:gridCol>
              </a:tblGrid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2973681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103-001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41184021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103-002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20458182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103-003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69641009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103-004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8098147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103-005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961996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103-006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955689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103-007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611536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831F762-CA13-C508-F347-53CFDBF8C959}"/>
              </a:ext>
            </a:extLst>
          </p:cNvPr>
          <p:cNvGraphicFramePr>
            <a:graphicFrameLocks noGrp="1"/>
          </p:cNvGraphicFramePr>
          <p:nvPr/>
        </p:nvGraphicFramePr>
        <p:xfrm>
          <a:off x="674745" y="2184510"/>
          <a:ext cx="1102357" cy="248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2357">
                  <a:extLst>
                    <a:ext uri="{9D8B030D-6E8A-4147-A177-3AD203B41FA5}">
                      <a16:colId xmlns:a16="http://schemas.microsoft.com/office/drawing/2014/main" val="1019199671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758012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Rojo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25725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Negro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326762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Azul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64999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Amarillo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8391423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Gris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428710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Blanco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530465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Verde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4444856"/>
                  </a:ext>
                </a:extLst>
              </a:tr>
            </a:tbl>
          </a:graphicData>
        </a:graphic>
      </p:graphicFrame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id="{03679FC4-A8F5-EA97-77AC-A976B6264A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35185" r="11381" b="15806"/>
          <a:stretch/>
        </p:blipFill>
        <p:spPr>
          <a:xfrm rot="5400000">
            <a:off x="9663588" y="2241761"/>
            <a:ext cx="1778074" cy="19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6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viendo, oscuro, pájaro, grande&#10;&#10;Descripción generada automáticamente">
            <a:extLst>
              <a:ext uri="{FF2B5EF4-FFF2-40B4-BE49-F238E27FC236}">
                <a16:creationId xmlns:a16="http://schemas.microsoft.com/office/drawing/2014/main" id="{0D1DDCC2-126B-D01F-3902-FBD0FFE16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t="26377" r="20894" b="30379"/>
          <a:stretch/>
        </p:blipFill>
        <p:spPr>
          <a:xfrm rot="5400000">
            <a:off x="9568505" y="2060194"/>
            <a:ext cx="1801415" cy="2096084"/>
          </a:xfrm>
          <a:prstGeom prst="rect">
            <a:avLst/>
          </a:prstGeom>
        </p:spPr>
      </p:pic>
      <p:pic>
        <p:nvPicPr>
          <p:cNvPr id="22" name="Imagen 21" descr="Forma, Círculo&#10;&#10;Descripción generada automáticamente">
            <a:extLst>
              <a:ext uri="{FF2B5EF4-FFF2-40B4-BE49-F238E27FC236}">
                <a16:creationId xmlns:a16="http://schemas.microsoft.com/office/drawing/2014/main" id="{1B0D8572-4F09-D9FA-8020-BABD46BE9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15" y="2055149"/>
            <a:ext cx="2204561" cy="2204561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42188" y="138148"/>
            <a:ext cx="4314542" cy="102340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1 POLO NACIONAL 100% COBRE NO. 14, 100 MTS.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kumimoji="0" lang="es-ES" sz="2000" b="1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Imagen 6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66055B3-26B0-93C4-F9D4-BD9F05485A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728" r="1013" b="26258"/>
          <a:stretch/>
        </p:blipFill>
        <p:spPr>
          <a:xfrm>
            <a:off x="3807707" y="1563212"/>
            <a:ext cx="3638209" cy="373157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C798E1-F746-2F46-8F9E-C0551D1E7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132304"/>
              </p:ext>
            </p:extLst>
          </p:nvPr>
        </p:nvGraphicFramePr>
        <p:xfrm>
          <a:off x="1777102" y="2184510"/>
          <a:ext cx="884556" cy="248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4556">
                  <a:extLst>
                    <a:ext uri="{9D8B030D-6E8A-4147-A177-3AD203B41FA5}">
                      <a16:colId xmlns:a16="http://schemas.microsoft.com/office/drawing/2014/main" val="1834796968"/>
                    </a:ext>
                  </a:extLst>
                </a:gridCol>
              </a:tblGrid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2973681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104-001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41184021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104-002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20458182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104-003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69641009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104-004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8098147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104-005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961996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104-006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955689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104-007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611536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831F762-CA13-C508-F347-53CFDBF8C959}"/>
              </a:ext>
            </a:extLst>
          </p:cNvPr>
          <p:cNvGraphicFramePr>
            <a:graphicFrameLocks noGrp="1"/>
          </p:cNvGraphicFramePr>
          <p:nvPr/>
        </p:nvGraphicFramePr>
        <p:xfrm>
          <a:off x="674745" y="2184510"/>
          <a:ext cx="1102357" cy="248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2357">
                  <a:extLst>
                    <a:ext uri="{9D8B030D-6E8A-4147-A177-3AD203B41FA5}">
                      <a16:colId xmlns:a16="http://schemas.microsoft.com/office/drawing/2014/main" val="1019199671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758012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Rojo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25725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Negro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326762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Azul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64999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Amarillo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8391423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Gris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428710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Blanco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530465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Verde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4444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24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Forma, Círculo&#10;&#10;Descripción generada automáticamente">
            <a:extLst>
              <a:ext uri="{FF2B5EF4-FFF2-40B4-BE49-F238E27FC236}">
                <a16:creationId xmlns:a16="http://schemas.microsoft.com/office/drawing/2014/main" id="{1B0D8572-4F09-D9FA-8020-BABD46BE9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15" y="2055149"/>
            <a:ext cx="2204561" cy="2204561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42188" y="138148"/>
            <a:ext cx="4314542" cy="102340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1 POLO NACIONAL 100% COBRE NO. 12, 100 mts..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kumimoji="0" lang="es-ES" sz="2000" b="1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9C798E1-F746-2F46-8F9E-C0551D1E7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286328"/>
              </p:ext>
            </p:extLst>
          </p:nvPr>
        </p:nvGraphicFramePr>
        <p:xfrm>
          <a:off x="1777102" y="2197285"/>
          <a:ext cx="884556" cy="11531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4556">
                  <a:extLst>
                    <a:ext uri="{9D8B030D-6E8A-4147-A177-3AD203B41FA5}">
                      <a16:colId xmlns:a16="http://schemas.microsoft.com/office/drawing/2014/main" val="1834796968"/>
                    </a:ext>
                  </a:extLst>
                </a:gridCol>
              </a:tblGrid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2973681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105-001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41184021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105-002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20458182"/>
                  </a:ext>
                </a:extLst>
              </a:tr>
              <a:tr h="24825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105-006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6964100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831F762-CA13-C508-F347-53CFDBF8C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303386"/>
              </p:ext>
            </p:extLst>
          </p:nvPr>
        </p:nvGraphicFramePr>
        <p:xfrm>
          <a:off x="674745" y="2184510"/>
          <a:ext cx="1102357" cy="1244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2357">
                  <a:extLst>
                    <a:ext uri="{9D8B030D-6E8A-4147-A177-3AD203B41FA5}">
                      <a16:colId xmlns:a16="http://schemas.microsoft.com/office/drawing/2014/main" val="1019199671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758012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Rojo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25725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Negro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326762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Blanco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649992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80C9082B-6456-317F-B5E1-D1610819E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3072" y="1727200"/>
            <a:ext cx="4249529" cy="3301484"/>
          </a:xfrm>
          <a:prstGeom prst="rect">
            <a:avLst/>
          </a:prstGeom>
        </p:spPr>
      </p:pic>
      <p:pic>
        <p:nvPicPr>
          <p:cNvPr id="5" name="Imagen 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22EC70F-CD37-0A32-0CCC-9A621D285D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30583" r="33172" b="39981"/>
          <a:stretch/>
        </p:blipFill>
        <p:spPr>
          <a:xfrm flipH="1">
            <a:off x="9764805" y="2421561"/>
            <a:ext cx="1752450" cy="13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sostener, jugador, pelota, hombre&#10;&#10;Descripción generada automáticamente">
            <a:extLst>
              <a:ext uri="{FF2B5EF4-FFF2-40B4-BE49-F238E27FC236}">
                <a16:creationId xmlns:a16="http://schemas.microsoft.com/office/drawing/2014/main" id="{2BB55465-F8F2-2634-03F6-C7E764BED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4" t="13875" r="31705" b="41465"/>
          <a:stretch/>
        </p:blipFill>
        <p:spPr>
          <a:xfrm rot="5400000">
            <a:off x="10696953" y="2092165"/>
            <a:ext cx="518708" cy="1308135"/>
          </a:xfrm>
          <a:prstGeom prst="rect">
            <a:avLst/>
          </a:prstGeom>
        </p:spPr>
      </p:pic>
      <p:pic>
        <p:nvPicPr>
          <p:cNvPr id="19" name="Imagen 18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A014B64-E682-6A0F-6370-C9FB65DEA9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14256" r="36178" b="44281"/>
          <a:stretch/>
        </p:blipFill>
        <p:spPr>
          <a:xfrm rot="16200000" flipV="1">
            <a:off x="8934696" y="2203593"/>
            <a:ext cx="625662" cy="1354353"/>
          </a:xfrm>
          <a:prstGeom prst="rect">
            <a:avLst/>
          </a:prstGeom>
        </p:spPr>
      </p:pic>
      <p:pic>
        <p:nvPicPr>
          <p:cNvPr id="26" name="Imagen 25" descr="Forma, Círculo&#10;&#10;Descripción generada automáticamente">
            <a:extLst>
              <a:ext uri="{FF2B5EF4-FFF2-40B4-BE49-F238E27FC236}">
                <a16:creationId xmlns:a16="http://schemas.microsoft.com/office/drawing/2014/main" id="{4D8F3BC6-C7EE-4FB5-9A83-DA65D1206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23" y="2069500"/>
            <a:ext cx="1557464" cy="1557464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42188" y="138148"/>
            <a:ext cx="4314542" cy="102340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NACIONAL 2 POLOS PARA BOCINA 100% COBRE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kumimoji="0" lang="es-ES" sz="2000" b="1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5D3FBFD-4E5C-F8BB-53CF-5A869849F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48322"/>
              </p:ext>
            </p:extLst>
          </p:nvPr>
        </p:nvGraphicFramePr>
        <p:xfrm>
          <a:off x="438627" y="4521852"/>
          <a:ext cx="4801870" cy="8420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2031">
                  <a:extLst>
                    <a:ext uri="{9D8B030D-6E8A-4147-A177-3AD203B41FA5}">
                      <a16:colId xmlns:a16="http://schemas.microsoft.com/office/drawing/2014/main" val="4076071682"/>
                    </a:ext>
                  </a:extLst>
                </a:gridCol>
                <a:gridCol w="2054186">
                  <a:extLst>
                    <a:ext uri="{9D8B030D-6E8A-4147-A177-3AD203B41FA5}">
                      <a16:colId xmlns:a16="http://schemas.microsoft.com/office/drawing/2014/main" val="3260874536"/>
                    </a:ext>
                  </a:extLst>
                </a:gridCol>
                <a:gridCol w="1745653">
                  <a:extLst>
                    <a:ext uri="{9D8B030D-6E8A-4147-A177-3AD203B41FA5}">
                      <a16:colId xmlns:a16="http://schemas.microsoft.com/office/drawing/2014/main" val="402049703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Código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Descripción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Color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15807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106-001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No. 22, 90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Polarizado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57814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106-002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Cable No. 22, 90 mts.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Bicolor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1109326"/>
                  </a:ext>
                </a:extLst>
              </a:tr>
            </a:tbl>
          </a:graphicData>
        </a:graphic>
      </p:graphicFrame>
      <p:pic>
        <p:nvPicPr>
          <p:cNvPr id="17" name="Imagen 16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FD50225-E2AA-B4D7-F9B5-A86B0436E2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-458" r="15684" b="9726"/>
          <a:stretch/>
        </p:blipFill>
        <p:spPr>
          <a:xfrm rot="16200000">
            <a:off x="3173767" y="-116346"/>
            <a:ext cx="2956560" cy="5755642"/>
          </a:xfrm>
          <a:prstGeom prst="rect">
            <a:avLst/>
          </a:prstGeom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35A2EA2-CBAB-3DCE-8A48-989C7B544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479" y="2070110"/>
            <a:ext cx="1557464" cy="155746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876EE613-C07A-EE7C-101F-701FA767C2F7}"/>
              </a:ext>
            </a:extLst>
          </p:cNvPr>
          <p:cNvSpPr txBox="1"/>
          <p:nvPr/>
        </p:nvSpPr>
        <p:spPr>
          <a:xfrm>
            <a:off x="10433652" y="3564983"/>
            <a:ext cx="1059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u="none" strike="noStrike" dirty="0">
                <a:effectLst/>
              </a:rPr>
              <a:t>106-001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EB39DF3-F4B2-6557-A901-1DDC02B64100}"/>
              </a:ext>
            </a:extLst>
          </p:cNvPr>
          <p:cNvSpPr txBox="1"/>
          <p:nvPr/>
        </p:nvSpPr>
        <p:spPr>
          <a:xfrm>
            <a:off x="8757605" y="3630693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u="none" strike="noStrike" dirty="0">
                <a:effectLst/>
              </a:rPr>
              <a:t>106-002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A1FDCB6-493D-1411-3F1A-1D8272BE256B}"/>
              </a:ext>
            </a:extLst>
          </p:cNvPr>
          <p:cNvSpPr txBox="1"/>
          <p:nvPr/>
        </p:nvSpPr>
        <p:spPr>
          <a:xfrm>
            <a:off x="8910005" y="3783093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u="none" strike="noStrike" dirty="0">
                <a:effectLst/>
              </a:rPr>
              <a:t>106-002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2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id="{49175EAE-0593-062F-2206-A5B668F23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479" y="2070110"/>
            <a:ext cx="1557464" cy="1557464"/>
          </a:xfrm>
          <a:prstGeom prst="rect">
            <a:avLst/>
          </a:prstGeom>
        </p:spPr>
      </p:pic>
      <p:pic>
        <p:nvPicPr>
          <p:cNvPr id="7" name="Imagen 6" descr="Un florero de cristal con líquido dentro&#10;&#10;Descripción generada automáticamente con confianza baja">
            <a:extLst>
              <a:ext uri="{FF2B5EF4-FFF2-40B4-BE49-F238E27FC236}">
                <a16:creationId xmlns:a16="http://schemas.microsoft.com/office/drawing/2014/main" id="{D545A990-FC43-C57D-CFB1-DDF0CCF99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 t="39730" r="46194" b="20637"/>
          <a:stretch/>
        </p:blipFill>
        <p:spPr>
          <a:xfrm rot="16200000" flipH="1">
            <a:off x="10573696" y="2184537"/>
            <a:ext cx="674889" cy="1377164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3542188" y="138148"/>
            <a:ext cx="4314542" cy="102340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 NACIONAL 2 POLOS PARA BOCINA 100% COBRE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257809" y="252465"/>
            <a:ext cx="173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Calibri" panose="020F0502020204030204"/>
              </a:rPr>
              <a:t>CABLES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kumimoji="0" lang="es-ES" sz="2000" b="1" i="1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s-ES" sz="20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5D3FBFD-4E5C-F8BB-53CF-5A869849F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507218"/>
              </p:ext>
            </p:extLst>
          </p:nvPr>
        </p:nvGraphicFramePr>
        <p:xfrm>
          <a:off x="438627" y="4521852"/>
          <a:ext cx="4801870" cy="8420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2031">
                  <a:extLst>
                    <a:ext uri="{9D8B030D-6E8A-4147-A177-3AD203B41FA5}">
                      <a16:colId xmlns:a16="http://schemas.microsoft.com/office/drawing/2014/main" val="4076071682"/>
                    </a:ext>
                  </a:extLst>
                </a:gridCol>
                <a:gridCol w="2054186">
                  <a:extLst>
                    <a:ext uri="{9D8B030D-6E8A-4147-A177-3AD203B41FA5}">
                      <a16:colId xmlns:a16="http://schemas.microsoft.com/office/drawing/2014/main" val="3260874536"/>
                    </a:ext>
                  </a:extLst>
                </a:gridCol>
                <a:gridCol w="1745653">
                  <a:extLst>
                    <a:ext uri="{9D8B030D-6E8A-4147-A177-3AD203B41FA5}">
                      <a16:colId xmlns:a16="http://schemas.microsoft.com/office/drawing/2014/main" val="402049703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Código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Descripción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Color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15807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107-001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No. 18, 90 mts.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Polarizado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57814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107-002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No. 18, 90 mts.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Bicolor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1109326"/>
                  </a:ext>
                </a:extLst>
              </a:tr>
            </a:tbl>
          </a:graphicData>
        </a:graphic>
      </p:graphicFrame>
      <p:pic>
        <p:nvPicPr>
          <p:cNvPr id="17" name="Imagen 16" descr="Forma, Círculo&#10;&#10;Descripción generada automáticamente">
            <a:extLst>
              <a:ext uri="{FF2B5EF4-FFF2-40B4-BE49-F238E27FC236}">
                <a16:creationId xmlns:a16="http://schemas.microsoft.com/office/drawing/2014/main" id="{FA3E94E0-0D52-18A6-8082-9B707C57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23" y="2069500"/>
            <a:ext cx="1557464" cy="1557464"/>
          </a:xfrm>
          <a:prstGeom prst="rect">
            <a:avLst/>
          </a:prstGeom>
        </p:spPr>
      </p:pic>
      <p:pic>
        <p:nvPicPr>
          <p:cNvPr id="5" name="Imagen 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3EEFF83-8A82-7B84-02EF-934C7A5EF1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9987" y="237154"/>
            <a:ext cx="2930262" cy="5218060"/>
          </a:xfrm>
          <a:prstGeom prst="rect">
            <a:avLst/>
          </a:prstGeom>
        </p:spPr>
      </p:pic>
      <p:pic>
        <p:nvPicPr>
          <p:cNvPr id="10" name="Imagen 9" descr="Un florero de cristal con líquido dentro&#10;&#10;Descripción generada automáticamente con confianza media">
            <a:extLst>
              <a:ext uri="{FF2B5EF4-FFF2-40B4-BE49-F238E27FC236}">
                <a16:creationId xmlns:a16="http://schemas.microsoft.com/office/drawing/2014/main" id="{5454844A-48C8-64C3-6D8E-6EC6E36F1C4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30701" r="29279" b="26258"/>
          <a:stretch/>
        </p:blipFill>
        <p:spPr>
          <a:xfrm rot="16200000">
            <a:off x="8852749" y="2106854"/>
            <a:ext cx="787611" cy="134940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4F2AC26F-58C0-4997-2734-9C0C81FD3152}"/>
              </a:ext>
            </a:extLst>
          </p:cNvPr>
          <p:cNvSpPr txBox="1"/>
          <p:nvPr/>
        </p:nvSpPr>
        <p:spPr>
          <a:xfrm>
            <a:off x="8757605" y="3630693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u="none" strike="noStrike" dirty="0">
                <a:effectLst/>
              </a:rPr>
              <a:t>107-002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05427B8-9520-382F-5755-1F565B3C3897}"/>
              </a:ext>
            </a:extLst>
          </p:cNvPr>
          <p:cNvSpPr txBox="1"/>
          <p:nvPr/>
        </p:nvSpPr>
        <p:spPr>
          <a:xfrm>
            <a:off x="10433652" y="3564983"/>
            <a:ext cx="1059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s-ES" sz="1800" u="none" strike="noStrike" dirty="0">
                <a:effectLst/>
              </a:rPr>
              <a:t>107-001</a:t>
            </a:r>
            <a:endParaRPr lang="es-E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29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1050</Words>
  <Application>Microsoft Office PowerPoint</Application>
  <PresentationFormat>Panorámica</PresentationFormat>
  <Paragraphs>443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Brayan Uriel Barrera Landero</dc:creator>
  <cp:lastModifiedBy>Brayan Uriel Barrera Landero</cp:lastModifiedBy>
  <cp:revision>1</cp:revision>
  <dcterms:created xsi:type="dcterms:W3CDTF">2022-07-27T23:47:23Z</dcterms:created>
  <dcterms:modified xsi:type="dcterms:W3CDTF">2022-08-15T19:32:34Z</dcterms:modified>
</cp:coreProperties>
</file>