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04" r:id="rId3"/>
    <p:sldId id="314" r:id="rId4"/>
    <p:sldId id="315" r:id="rId5"/>
    <p:sldId id="316" r:id="rId6"/>
    <p:sldId id="306" r:id="rId7"/>
    <p:sldId id="318" r:id="rId8"/>
    <p:sldId id="307" r:id="rId9"/>
    <p:sldId id="317" r:id="rId10"/>
    <p:sldId id="308" r:id="rId11"/>
    <p:sldId id="319" r:id="rId12"/>
    <p:sldId id="320" r:id="rId13"/>
    <p:sldId id="309" r:id="rId14"/>
    <p:sldId id="321" r:id="rId15"/>
    <p:sldId id="310" r:id="rId16"/>
    <p:sldId id="311" r:id="rId17"/>
    <p:sldId id="322" r:id="rId18"/>
    <p:sldId id="324" r:id="rId19"/>
    <p:sldId id="325" r:id="rId20"/>
    <p:sldId id="327" r:id="rId21"/>
    <p:sldId id="312" r:id="rId22"/>
    <p:sldId id="326" r:id="rId23"/>
    <p:sldId id="313" r:id="rId24"/>
    <p:sldId id="328" r:id="rId25"/>
    <p:sldId id="329" r:id="rId26"/>
    <p:sldId id="338" r:id="rId27"/>
    <p:sldId id="331" r:id="rId28"/>
    <p:sldId id="332" r:id="rId29"/>
    <p:sldId id="333" r:id="rId30"/>
    <p:sldId id="334" r:id="rId31"/>
    <p:sldId id="335" r:id="rId32"/>
    <p:sldId id="33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3488C-03F8-43DA-A0BF-21EB5B480E16}" v="53" dt="2022-07-28T21:16:03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yan Uriel Barrera Landero" userId="5c76625406c6b24d" providerId="LiveId" clId="{8C405205-6AB7-423F-8B6C-174BD2C3B74D}"/>
    <pc:docChg chg="undo custSel addSld delSld modSld sldOrd">
      <pc:chgData name="Brayan Uriel Barrera Landero" userId="5c76625406c6b24d" providerId="LiveId" clId="{8C405205-6AB7-423F-8B6C-174BD2C3B74D}" dt="2022-07-27T22:03:59.872" v="1110" actId="1076"/>
      <pc:docMkLst>
        <pc:docMk/>
      </pc:docMkLst>
      <pc:sldChg chg="addSp delSp modSp mod">
        <pc:chgData name="Brayan Uriel Barrera Landero" userId="5c76625406c6b24d" providerId="LiveId" clId="{8C405205-6AB7-423F-8B6C-174BD2C3B74D}" dt="2022-07-27T21:49:08.754" v="998" actId="20577"/>
        <pc:sldMkLst>
          <pc:docMk/>
          <pc:sldMk cId="3541453348" sldId="304"/>
        </pc:sldMkLst>
        <pc:spChg chg="add mod">
          <ac:chgData name="Brayan Uriel Barrera Landero" userId="5c76625406c6b24d" providerId="LiveId" clId="{8C405205-6AB7-423F-8B6C-174BD2C3B74D}" dt="2022-07-26T20:21:26.391" v="111" actId="14100"/>
          <ac:spMkLst>
            <pc:docMk/>
            <pc:sldMk cId="3541453348" sldId="304"/>
            <ac:spMk id="4" creationId="{E2446AA4-0490-6742-9507-12C94EC6E821}"/>
          </ac:spMkLst>
        </pc:spChg>
        <pc:spChg chg="mod">
          <ac:chgData name="Brayan Uriel Barrera Landero" userId="5c76625406c6b24d" providerId="LiveId" clId="{8C405205-6AB7-423F-8B6C-174BD2C3B74D}" dt="2022-07-26T20:53:03.090" v="183" actId="20577"/>
          <ac:spMkLst>
            <pc:docMk/>
            <pc:sldMk cId="3541453348" sldId="304"/>
            <ac:spMk id="12" creationId="{4E73FF88-9D9C-B8EE-DA2D-C903D11E10FE}"/>
          </ac:spMkLst>
        </pc:spChg>
        <pc:spChg chg="mod">
          <ac:chgData name="Brayan Uriel Barrera Landero" userId="5c76625406c6b24d" providerId="LiveId" clId="{8C405205-6AB7-423F-8B6C-174BD2C3B74D}" dt="2022-07-27T21:49:08.754" v="998" actId="20577"/>
          <ac:spMkLst>
            <pc:docMk/>
            <pc:sldMk cId="3541453348" sldId="304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0:20:49.699" v="108" actId="1076"/>
          <ac:picMkLst>
            <pc:docMk/>
            <pc:sldMk cId="3541453348" sldId="304"/>
            <ac:picMk id="3" creationId="{1C785EE1-30E3-EDF6-D9C6-F921D1AA0CA6}"/>
          </ac:picMkLst>
        </pc:picChg>
        <pc:picChg chg="add del mod modCrop">
          <ac:chgData name="Brayan Uriel Barrera Landero" userId="5c76625406c6b24d" providerId="LiveId" clId="{8C405205-6AB7-423F-8B6C-174BD2C3B74D}" dt="2022-07-26T20:52:35.496" v="179" actId="478"/>
          <ac:picMkLst>
            <pc:docMk/>
            <pc:sldMk cId="3541453348" sldId="304"/>
            <ac:picMk id="5" creationId="{134D46CE-E913-A7E4-102C-CD3D9FF09D5D}"/>
          </ac:picMkLst>
        </pc:picChg>
        <pc:picChg chg="add mod">
          <ac:chgData name="Brayan Uriel Barrera Landero" userId="5c76625406c6b24d" providerId="LiveId" clId="{8C405205-6AB7-423F-8B6C-174BD2C3B74D}" dt="2022-07-26T20:52:35.983" v="180"/>
          <ac:picMkLst>
            <pc:docMk/>
            <pc:sldMk cId="3541453348" sldId="304"/>
            <ac:picMk id="17" creationId="{A4FB8541-7FA7-85FB-E8E3-55D3144EFAF2}"/>
          </ac:picMkLst>
        </pc:picChg>
      </pc:sldChg>
      <pc:sldChg chg="addSp modSp mod">
        <pc:chgData name="Brayan Uriel Barrera Landero" userId="5c76625406c6b24d" providerId="LiveId" clId="{8C405205-6AB7-423F-8B6C-174BD2C3B74D}" dt="2022-07-27T21:49:29.566" v="1010" actId="20577"/>
        <pc:sldMkLst>
          <pc:docMk/>
          <pc:sldMk cId="1252320715" sldId="306"/>
        </pc:sldMkLst>
        <pc:spChg chg="add mod">
          <ac:chgData name="Brayan Uriel Barrera Landero" userId="5c76625406c6b24d" providerId="LiveId" clId="{8C405205-6AB7-423F-8B6C-174BD2C3B74D}" dt="2022-07-26T21:01:53.150" v="264" actId="1076"/>
          <ac:spMkLst>
            <pc:docMk/>
            <pc:sldMk cId="1252320715" sldId="306"/>
            <ac:spMk id="15" creationId="{1378D456-68ED-FDEA-9E3D-F9DFF2395C74}"/>
          </ac:spMkLst>
        </pc:spChg>
        <pc:spChg chg="mod">
          <ac:chgData name="Brayan Uriel Barrera Landero" userId="5c76625406c6b24d" providerId="LiveId" clId="{8C405205-6AB7-423F-8B6C-174BD2C3B74D}" dt="2022-07-27T21:49:29.566" v="1010" actId="20577"/>
          <ac:spMkLst>
            <pc:docMk/>
            <pc:sldMk cId="1252320715" sldId="306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17:00.668" v="403" actId="1076"/>
          <ac:picMkLst>
            <pc:docMk/>
            <pc:sldMk cId="1252320715" sldId="306"/>
            <ac:picMk id="3" creationId="{F35E4EBE-5F5B-25E5-3D78-8682C8610F06}"/>
          </ac:picMkLst>
        </pc:picChg>
        <pc:picChg chg="add mod modCrop">
          <ac:chgData name="Brayan Uriel Barrera Landero" userId="5c76625406c6b24d" providerId="LiveId" clId="{8C405205-6AB7-423F-8B6C-174BD2C3B74D}" dt="2022-07-26T21:02:35.075" v="272" actId="688"/>
          <ac:picMkLst>
            <pc:docMk/>
            <pc:sldMk cId="1252320715" sldId="306"/>
            <ac:picMk id="4" creationId="{D95BDAD6-1042-470A-B1E0-B09BA5B32577}"/>
          </ac:picMkLst>
        </pc:picChg>
      </pc:sldChg>
      <pc:sldChg chg="addSp modSp mod ord">
        <pc:chgData name="Brayan Uriel Barrera Landero" userId="5c76625406c6b24d" providerId="LiveId" clId="{8C405205-6AB7-423F-8B6C-174BD2C3B74D}" dt="2022-07-27T21:49:40.402" v="1014" actId="20577"/>
        <pc:sldMkLst>
          <pc:docMk/>
          <pc:sldMk cId="189392908" sldId="307"/>
        </pc:sldMkLst>
        <pc:spChg chg="mod">
          <ac:chgData name="Brayan Uriel Barrera Landero" userId="5c76625406c6b24d" providerId="LiveId" clId="{8C405205-6AB7-423F-8B6C-174BD2C3B74D}" dt="2022-07-26T21:03:02.144" v="281" actId="20577"/>
          <ac:spMkLst>
            <pc:docMk/>
            <pc:sldMk cId="189392908" sldId="307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07:13.827" v="317" actId="20577"/>
          <ac:spMkLst>
            <pc:docMk/>
            <pc:sldMk cId="189392908" sldId="307"/>
            <ac:spMk id="15" creationId="{13296BDE-96D8-62BF-BEE6-511E5D7CC5B5}"/>
          </ac:spMkLst>
        </pc:spChg>
        <pc:spChg chg="mod">
          <ac:chgData name="Brayan Uriel Barrera Landero" userId="5c76625406c6b24d" providerId="LiveId" clId="{8C405205-6AB7-423F-8B6C-174BD2C3B74D}" dt="2022-07-27T21:49:40.402" v="1014" actId="20577"/>
          <ac:spMkLst>
            <pc:docMk/>
            <pc:sldMk cId="189392908" sldId="307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06:29.843" v="307" actId="1076"/>
          <ac:picMkLst>
            <pc:docMk/>
            <pc:sldMk cId="189392908" sldId="307"/>
            <ac:picMk id="3" creationId="{43342646-96E3-8E19-B707-C725898981E8}"/>
          </ac:picMkLst>
        </pc:picChg>
        <pc:picChg chg="add mod">
          <ac:chgData name="Brayan Uriel Barrera Landero" userId="5c76625406c6b24d" providerId="LiveId" clId="{8C405205-6AB7-423F-8B6C-174BD2C3B74D}" dt="2022-07-26T21:07:21.585" v="318"/>
          <ac:picMkLst>
            <pc:docMk/>
            <pc:sldMk cId="189392908" sldId="307"/>
            <ac:picMk id="17" creationId="{120DE717-D175-3E1E-17F2-388AFC1E82F4}"/>
          </ac:picMkLst>
        </pc:picChg>
      </pc:sldChg>
      <pc:sldChg chg="addSp delSp modSp mod ord">
        <pc:chgData name="Brayan Uriel Barrera Landero" userId="5c76625406c6b24d" providerId="LiveId" clId="{8C405205-6AB7-423F-8B6C-174BD2C3B74D}" dt="2022-07-27T21:49:52.805" v="1018" actId="20577"/>
        <pc:sldMkLst>
          <pc:docMk/>
          <pc:sldMk cId="2703370379" sldId="308"/>
        </pc:sldMkLst>
        <pc:spChg chg="add mod">
          <ac:chgData name="Brayan Uriel Barrera Landero" userId="5c76625406c6b24d" providerId="LiveId" clId="{8C405205-6AB7-423F-8B6C-174BD2C3B74D}" dt="2022-07-26T21:10:38.002" v="341" actId="20577"/>
          <ac:spMkLst>
            <pc:docMk/>
            <pc:sldMk cId="2703370379" sldId="308"/>
            <ac:spMk id="5" creationId="{DAD2D1A7-5FFA-9F98-F2A8-0045F7B84513}"/>
          </ac:spMkLst>
        </pc:spChg>
        <pc:spChg chg="add del mod">
          <ac:chgData name="Brayan Uriel Barrera Landero" userId="5c76625406c6b24d" providerId="LiveId" clId="{8C405205-6AB7-423F-8B6C-174BD2C3B74D}" dt="2022-07-26T21:12:46.950" v="362"/>
          <ac:spMkLst>
            <pc:docMk/>
            <pc:sldMk cId="2703370379" sldId="308"/>
            <ac:spMk id="18" creationId="{3E9221F3-4E68-68B9-BCE0-C27E4E3C1500}"/>
          </ac:spMkLst>
        </pc:spChg>
        <pc:spChg chg="mod">
          <ac:chgData name="Brayan Uriel Barrera Landero" userId="5c76625406c6b24d" providerId="LiveId" clId="{8C405205-6AB7-423F-8B6C-174BD2C3B74D}" dt="2022-07-27T21:49:52.805" v="1018" actId="20577"/>
          <ac:spMkLst>
            <pc:docMk/>
            <pc:sldMk cId="2703370379" sldId="308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08:54.499" v="334" actId="1076"/>
          <ac:picMkLst>
            <pc:docMk/>
            <pc:sldMk cId="2703370379" sldId="308"/>
            <ac:picMk id="3" creationId="{4527E6B6-77CF-AB94-1058-EBD518A00B4B}"/>
          </ac:picMkLst>
        </pc:picChg>
        <pc:picChg chg="add del mod modCrop">
          <ac:chgData name="Brayan Uriel Barrera Landero" userId="5c76625406c6b24d" providerId="LiveId" clId="{8C405205-6AB7-423F-8B6C-174BD2C3B74D}" dt="2022-07-26T21:09:21.479" v="335" actId="478"/>
          <ac:picMkLst>
            <pc:docMk/>
            <pc:sldMk cId="2703370379" sldId="308"/>
            <ac:picMk id="4" creationId="{89DE6420-BF5D-7470-F49F-0A4F2542DF0D}"/>
          </ac:picMkLst>
        </pc:picChg>
        <pc:picChg chg="add mod">
          <ac:chgData name="Brayan Uriel Barrera Landero" userId="5c76625406c6b24d" providerId="LiveId" clId="{8C405205-6AB7-423F-8B6C-174BD2C3B74D}" dt="2022-07-26T21:09:28.779" v="336"/>
          <ac:picMkLst>
            <pc:docMk/>
            <pc:sldMk cId="2703370379" sldId="308"/>
            <ac:picMk id="17" creationId="{94E3BDF4-FE46-006A-854D-B8DBD490040A}"/>
          </ac:picMkLst>
        </pc:picChg>
      </pc:sldChg>
      <pc:sldChg chg="addSp modSp mod">
        <pc:chgData name="Brayan Uriel Barrera Landero" userId="5c76625406c6b24d" providerId="LiveId" clId="{8C405205-6AB7-423F-8B6C-174BD2C3B74D}" dt="2022-07-27T21:50:13.771" v="1030" actId="20577"/>
        <pc:sldMkLst>
          <pc:docMk/>
          <pc:sldMk cId="2040127178" sldId="309"/>
        </pc:sldMkLst>
        <pc:spChg chg="mod">
          <ac:chgData name="Brayan Uriel Barrera Landero" userId="5c76625406c6b24d" providerId="LiveId" clId="{8C405205-6AB7-423F-8B6C-174BD2C3B74D}" dt="2022-07-26T21:21:12.617" v="459" actId="20577"/>
          <ac:spMkLst>
            <pc:docMk/>
            <pc:sldMk cId="2040127178" sldId="309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23:14.925" v="482" actId="20577"/>
          <ac:spMkLst>
            <pc:docMk/>
            <pc:sldMk cId="2040127178" sldId="309"/>
            <ac:spMk id="17" creationId="{A7032B31-C4A0-FA62-B625-C8D07BAE56F8}"/>
          </ac:spMkLst>
        </pc:spChg>
        <pc:spChg chg="mod">
          <ac:chgData name="Brayan Uriel Barrera Landero" userId="5c76625406c6b24d" providerId="LiveId" clId="{8C405205-6AB7-423F-8B6C-174BD2C3B74D}" dt="2022-07-27T21:50:13.771" v="1030" actId="20577"/>
          <ac:spMkLst>
            <pc:docMk/>
            <pc:sldMk cId="2040127178" sldId="309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22:05.522" v="467" actId="1076"/>
          <ac:picMkLst>
            <pc:docMk/>
            <pc:sldMk cId="2040127178" sldId="309"/>
            <ac:picMk id="3" creationId="{946509E5-8E39-2F9F-EADB-EE4DACADAF76}"/>
          </ac:picMkLst>
        </pc:picChg>
        <pc:picChg chg="add mod modCrop">
          <ac:chgData name="Brayan Uriel Barrera Landero" userId="5c76625406c6b24d" providerId="LiveId" clId="{8C405205-6AB7-423F-8B6C-174BD2C3B74D}" dt="2022-07-26T21:22:38.530" v="475" actId="1076"/>
          <ac:picMkLst>
            <pc:docMk/>
            <pc:sldMk cId="2040127178" sldId="309"/>
            <ac:picMk id="4" creationId="{FD5E28EA-C09E-9EE9-C1BA-9B6C5C9CF7D5}"/>
          </ac:picMkLst>
        </pc:picChg>
      </pc:sldChg>
      <pc:sldChg chg="addSp modSp mod">
        <pc:chgData name="Brayan Uriel Barrera Landero" userId="5c76625406c6b24d" providerId="LiveId" clId="{8C405205-6AB7-423F-8B6C-174BD2C3B74D}" dt="2022-07-27T21:50:28.369" v="1038" actId="20577"/>
        <pc:sldMkLst>
          <pc:docMk/>
          <pc:sldMk cId="946716" sldId="310"/>
        </pc:sldMkLst>
        <pc:spChg chg="add mod">
          <ac:chgData name="Brayan Uriel Barrera Landero" userId="5c76625406c6b24d" providerId="LiveId" clId="{8C405205-6AB7-423F-8B6C-174BD2C3B74D}" dt="2022-07-26T21:29:50.681" v="562" actId="20577"/>
          <ac:spMkLst>
            <pc:docMk/>
            <pc:sldMk cId="946716" sldId="310"/>
            <ac:spMk id="17" creationId="{22D54976-6C81-083B-C499-976330B98A8C}"/>
          </ac:spMkLst>
        </pc:spChg>
        <pc:spChg chg="mod">
          <ac:chgData name="Brayan Uriel Barrera Landero" userId="5c76625406c6b24d" providerId="LiveId" clId="{8C405205-6AB7-423F-8B6C-174BD2C3B74D}" dt="2022-07-27T21:50:28.369" v="1038" actId="20577"/>
          <ac:spMkLst>
            <pc:docMk/>
            <pc:sldMk cId="946716" sldId="310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28:43.785" v="522" actId="1076"/>
          <ac:picMkLst>
            <pc:docMk/>
            <pc:sldMk cId="946716" sldId="310"/>
            <ac:picMk id="3" creationId="{5EAFA2E5-A5B0-477F-A0D7-B54A088F9277}"/>
          </ac:picMkLst>
        </pc:picChg>
        <pc:picChg chg="add mod modCrop">
          <ac:chgData name="Brayan Uriel Barrera Landero" userId="5c76625406c6b24d" providerId="LiveId" clId="{8C405205-6AB7-423F-8B6C-174BD2C3B74D}" dt="2022-07-26T21:29:20.459" v="527" actId="688"/>
          <ac:picMkLst>
            <pc:docMk/>
            <pc:sldMk cId="946716" sldId="310"/>
            <ac:picMk id="4" creationId="{E0614F12-4AFE-43AD-18CE-0DD7A810306A}"/>
          </ac:picMkLst>
        </pc:picChg>
      </pc:sldChg>
      <pc:sldChg chg="addSp delSp modSp mod">
        <pc:chgData name="Brayan Uriel Barrera Landero" userId="5c76625406c6b24d" providerId="LiveId" clId="{8C405205-6AB7-423F-8B6C-174BD2C3B74D}" dt="2022-07-27T21:50:35.675" v="1042" actId="20577"/>
        <pc:sldMkLst>
          <pc:docMk/>
          <pc:sldMk cId="1729411156" sldId="311"/>
        </pc:sldMkLst>
        <pc:spChg chg="mod">
          <ac:chgData name="Brayan Uriel Barrera Landero" userId="5c76625406c6b24d" providerId="LiveId" clId="{8C405205-6AB7-423F-8B6C-174BD2C3B74D}" dt="2022-07-26T21:30:42.421" v="574" actId="20577"/>
          <ac:spMkLst>
            <pc:docMk/>
            <pc:sldMk cId="1729411156" sldId="311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32:57.778" v="608"/>
          <ac:spMkLst>
            <pc:docMk/>
            <pc:sldMk cId="1729411156" sldId="311"/>
            <ac:spMk id="17" creationId="{FBFCE14E-9AF6-B729-D338-7D19518A7914}"/>
          </ac:spMkLst>
        </pc:spChg>
        <pc:spChg chg="mod">
          <ac:chgData name="Brayan Uriel Barrera Landero" userId="5c76625406c6b24d" providerId="LiveId" clId="{8C405205-6AB7-423F-8B6C-174BD2C3B74D}" dt="2022-07-27T21:50:35.675" v="1042" actId="20577"/>
          <ac:spMkLst>
            <pc:docMk/>
            <pc:sldMk cId="1729411156" sldId="311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49:58.574" v="785" actId="1076"/>
          <ac:picMkLst>
            <pc:docMk/>
            <pc:sldMk cId="1729411156" sldId="311"/>
            <ac:picMk id="3" creationId="{D5FC7FBD-AB56-A8ED-2211-6D36839F0D48}"/>
          </ac:picMkLst>
        </pc:picChg>
        <pc:picChg chg="add del mod modCrop">
          <ac:chgData name="Brayan Uriel Barrera Landero" userId="5c76625406c6b24d" providerId="LiveId" clId="{8C405205-6AB7-423F-8B6C-174BD2C3B74D}" dt="2022-07-26T21:34:53.415" v="622" actId="478"/>
          <ac:picMkLst>
            <pc:docMk/>
            <pc:sldMk cId="1729411156" sldId="311"/>
            <ac:picMk id="4" creationId="{B447C112-5E96-5F9F-2B4B-9907375E5DCF}"/>
          </ac:picMkLst>
        </pc:picChg>
        <pc:picChg chg="add mod modCrop">
          <ac:chgData name="Brayan Uriel Barrera Landero" userId="5c76625406c6b24d" providerId="LiveId" clId="{8C405205-6AB7-423F-8B6C-174BD2C3B74D}" dt="2022-07-26T21:50:44.310" v="795" actId="1076"/>
          <ac:picMkLst>
            <pc:docMk/>
            <pc:sldMk cId="1729411156" sldId="311"/>
            <ac:picMk id="5" creationId="{DCD84AFD-F278-41CB-6E35-97C71905CDE5}"/>
          </ac:picMkLst>
        </pc:picChg>
        <pc:picChg chg="add mod">
          <ac:chgData name="Brayan Uriel Barrera Landero" userId="5c76625406c6b24d" providerId="LiveId" clId="{8C405205-6AB7-423F-8B6C-174BD2C3B74D}" dt="2022-07-26T21:34:59.318" v="623"/>
          <ac:picMkLst>
            <pc:docMk/>
            <pc:sldMk cId="1729411156" sldId="311"/>
            <ac:picMk id="18" creationId="{B9EAA60F-E9CA-5FB6-5C4C-AFAD0AC451A5}"/>
          </ac:picMkLst>
        </pc:picChg>
      </pc:sldChg>
      <pc:sldChg chg="addSp modSp mod">
        <pc:chgData name="Brayan Uriel Barrera Landero" userId="5c76625406c6b24d" providerId="LiveId" clId="{8C405205-6AB7-423F-8B6C-174BD2C3B74D}" dt="2022-07-27T21:51:12.076" v="1058" actId="20577"/>
        <pc:sldMkLst>
          <pc:docMk/>
          <pc:sldMk cId="411688348" sldId="312"/>
        </pc:sldMkLst>
        <pc:spChg chg="mod">
          <ac:chgData name="Brayan Uriel Barrera Landero" userId="5c76625406c6b24d" providerId="LiveId" clId="{8C405205-6AB7-423F-8B6C-174BD2C3B74D}" dt="2022-07-26T21:52:23.479" v="808" actId="20577"/>
          <ac:spMkLst>
            <pc:docMk/>
            <pc:sldMk cId="411688348" sldId="312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57:07.431" v="872" actId="20577"/>
          <ac:spMkLst>
            <pc:docMk/>
            <pc:sldMk cId="411688348" sldId="312"/>
            <ac:spMk id="17" creationId="{3195ABA7-B40D-C41D-C6F8-60E252F093A8}"/>
          </ac:spMkLst>
        </pc:spChg>
        <pc:spChg chg="mod">
          <ac:chgData name="Brayan Uriel Barrera Landero" userId="5c76625406c6b24d" providerId="LiveId" clId="{8C405205-6AB7-423F-8B6C-174BD2C3B74D}" dt="2022-07-27T21:51:12.076" v="1058" actId="20577"/>
          <ac:spMkLst>
            <pc:docMk/>
            <pc:sldMk cId="411688348" sldId="312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54:14.134" v="835" actId="1076"/>
          <ac:picMkLst>
            <pc:docMk/>
            <pc:sldMk cId="411688348" sldId="312"/>
            <ac:picMk id="3" creationId="{2904544A-C22D-5B3C-4736-A0D764B47C10}"/>
          </ac:picMkLst>
        </pc:picChg>
        <pc:picChg chg="add mod modCrop">
          <ac:chgData name="Brayan Uriel Barrera Landero" userId="5c76625406c6b24d" providerId="LiveId" clId="{8C405205-6AB7-423F-8B6C-174BD2C3B74D}" dt="2022-07-26T21:53:22.977" v="823" actId="1076"/>
          <ac:picMkLst>
            <pc:docMk/>
            <pc:sldMk cId="411688348" sldId="312"/>
            <ac:picMk id="4" creationId="{CAA6904A-0142-985D-B642-E0DB8E9A4AA6}"/>
          </ac:picMkLst>
        </pc:picChg>
      </pc:sldChg>
      <pc:sldChg chg="addSp delSp modSp mod">
        <pc:chgData name="Brayan Uriel Barrera Landero" userId="5c76625406c6b24d" providerId="LiveId" clId="{8C405205-6AB7-423F-8B6C-174BD2C3B74D}" dt="2022-07-27T21:51:28.390" v="1068" actId="20577"/>
        <pc:sldMkLst>
          <pc:docMk/>
          <pc:sldMk cId="526363818" sldId="313"/>
        </pc:sldMkLst>
        <pc:spChg chg="mod">
          <ac:chgData name="Brayan Uriel Barrera Landero" userId="5c76625406c6b24d" providerId="LiveId" clId="{8C405205-6AB7-423F-8B6C-174BD2C3B74D}" dt="2022-07-26T21:59:11.193" v="890" actId="1076"/>
          <ac:spMkLst>
            <pc:docMk/>
            <pc:sldMk cId="526363818" sldId="313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2:00:17.054" v="900" actId="20577"/>
          <ac:spMkLst>
            <pc:docMk/>
            <pc:sldMk cId="526363818" sldId="313"/>
            <ac:spMk id="15" creationId="{D8A047E2-7EA7-F4FC-CFE7-3EDC9C57F400}"/>
          </ac:spMkLst>
        </pc:spChg>
        <pc:spChg chg="mod">
          <ac:chgData name="Brayan Uriel Barrera Landero" userId="5c76625406c6b24d" providerId="LiveId" clId="{8C405205-6AB7-423F-8B6C-174BD2C3B74D}" dt="2022-07-27T21:51:28.390" v="1068" actId="20577"/>
          <ac:spMkLst>
            <pc:docMk/>
            <pc:sldMk cId="526363818" sldId="313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58:58.394" v="887" actId="1076"/>
          <ac:picMkLst>
            <pc:docMk/>
            <pc:sldMk cId="526363818" sldId="313"/>
            <ac:picMk id="3" creationId="{3BB7463F-2A49-AF48-70A5-63920F606400}"/>
          </ac:picMkLst>
        </pc:picChg>
        <pc:picChg chg="add del">
          <ac:chgData name="Brayan Uriel Barrera Landero" userId="5c76625406c6b24d" providerId="LiveId" clId="{8C405205-6AB7-423F-8B6C-174BD2C3B74D}" dt="2022-07-26T21:59:48.711" v="895" actId="478"/>
          <ac:picMkLst>
            <pc:docMk/>
            <pc:sldMk cId="526363818" sldId="313"/>
            <ac:picMk id="4" creationId="{4B60A709-78F1-876A-1B9E-14E343095A45}"/>
          </ac:picMkLst>
        </pc:picChg>
        <pc:picChg chg="add mod modCrop">
          <ac:chgData name="Brayan Uriel Barrera Landero" userId="5c76625406c6b24d" providerId="LiveId" clId="{8C405205-6AB7-423F-8B6C-174BD2C3B74D}" dt="2022-07-26T22:01:16.109" v="907" actId="732"/>
          <ac:picMkLst>
            <pc:docMk/>
            <pc:sldMk cId="526363818" sldId="313"/>
            <ac:picMk id="5" creationId="{860AD35C-B236-476E-7E4C-64A564F5B21C}"/>
          </ac:picMkLst>
        </pc:picChg>
      </pc:sldChg>
      <pc:sldChg chg="addSp delSp modSp add mod">
        <pc:chgData name="Brayan Uriel Barrera Landero" userId="5c76625406c6b24d" providerId="LiveId" clId="{8C405205-6AB7-423F-8B6C-174BD2C3B74D}" dt="2022-07-27T21:49:14.344" v="1001" actId="20577"/>
        <pc:sldMkLst>
          <pc:docMk/>
          <pc:sldMk cId="1661253974" sldId="314"/>
        </pc:sldMkLst>
        <pc:spChg chg="add mod">
          <ac:chgData name="Brayan Uriel Barrera Landero" userId="5c76625406c6b24d" providerId="LiveId" clId="{8C405205-6AB7-423F-8B6C-174BD2C3B74D}" dt="2022-07-26T20:50:23.719" v="158" actId="1076"/>
          <ac:spMkLst>
            <pc:docMk/>
            <pc:sldMk cId="1661253974" sldId="314"/>
            <ac:spMk id="15" creationId="{A470CCEC-A574-432B-EEE3-0349DFAB2B87}"/>
          </ac:spMkLst>
        </pc:spChg>
        <pc:spChg chg="mod">
          <ac:chgData name="Brayan Uriel Barrera Landero" userId="5c76625406c6b24d" providerId="LiveId" clId="{8C405205-6AB7-423F-8B6C-174BD2C3B74D}" dt="2022-07-27T21:49:14.344" v="1001" actId="20577"/>
          <ac:spMkLst>
            <pc:docMk/>
            <pc:sldMk cId="1661253974" sldId="314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0:47:14.187" v="126" actId="1076"/>
          <ac:picMkLst>
            <pc:docMk/>
            <pc:sldMk cId="1661253974" sldId="314"/>
            <ac:picMk id="3" creationId="{FFB9A2A4-2B49-DC21-FF38-650813E2A249}"/>
          </ac:picMkLst>
        </pc:picChg>
        <pc:picChg chg="add del mod modCrop">
          <ac:chgData name="Brayan Uriel Barrera Landero" userId="5c76625406c6b24d" providerId="LiveId" clId="{8C405205-6AB7-423F-8B6C-174BD2C3B74D}" dt="2022-07-26T20:52:31.916" v="177" actId="478"/>
          <ac:picMkLst>
            <pc:docMk/>
            <pc:sldMk cId="1661253974" sldId="314"/>
            <ac:picMk id="4" creationId="{DAF044C0-DFA4-DB51-FD03-9A1F449ADCF3}"/>
          </ac:picMkLst>
        </pc:picChg>
        <pc:picChg chg="add del mod">
          <ac:chgData name="Brayan Uriel Barrera Landero" userId="5c76625406c6b24d" providerId="LiveId" clId="{8C405205-6AB7-423F-8B6C-174BD2C3B74D}" dt="2022-07-26T20:52:30.832" v="176"/>
          <ac:picMkLst>
            <pc:docMk/>
            <pc:sldMk cId="1661253974" sldId="314"/>
            <ac:picMk id="17" creationId="{2CCA9644-8708-46D2-6622-774DFCB525C9}"/>
          </ac:picMkLst>
        </pc:picChg>
        <pc:picChg chg="add mod">
          <ac:chgData name="Brayan Uriel Barrera Landero" userId="5c76625406c6b24d" providerId="LiveId" clId="{8C405205-6AB7-423F-8B6C-174BD2C3B74D}" dt="2022-07-26T20:52:32.645" v="178"/>
          <ac:picMkLst>
            <pc:docMk/>
            <pc:sldMk cId="1661253974" sldId="314"/>
            <ac:picMk id="18" creationId="{13F5069A-3727-D7B7-B4A4-7DFAF1DEF411}"/>
          </ac:picMkLst>
        </pc:picChg>
      </pc:sldChg>
      <pc:sldChg chg="addSp delSp modSp add mod">
        <pc:chgData name="Brayan Uriel Barrera Landero" userId="5c76625406c6b24d" providerId="LiveId" clId="{8C405205-6AB7-423F-8B6C-174BD2C3B74D}" dt="2022-07-27T21:49:19.174" v="1004" actId="20577"/>
        <pc:sldMkLst>
          <pc:docMk/>
          <pc:sldMk cId="3052890106" sldId="315"/>
        </pc:sldMkLst>
        <pc:spChg chg="add mod">
          <ac:chgData name="Brayan Uriel Barrera Landero" userId="5c76625406c6b24d" providerId="LiveId" clId="{8C405205-6AB7-423F-8B6C-174BD2C3B74D}" dt="2022-07-26T20:51:20.272" v="167" actId="14100"/>
          <ac:spMkLst>
            <pc:docMk/>
            <pc:sldMk cId="3052890106" sldId="315"/>
            <ac:spMk id="15" creationId="{3414347A-E75E-2347-EFD3-E6CE8F80D836}"/>
          </ac:spMkLst>
        </pc:spChg>
        <pc:spChg chg="mod">
          <ac:chgData name="Brayan Uriel Barrera Landero" userId="5c76625406c6b24d" providerId="LiveId" clId="{8C405205-6AB7-423F-8B6C-174BD2C3B74D}" dt="2022-07-27T21:49:19.174" v="1004" actId="20577"/>
          <ac:spMkLst>
            <pc:docMk/>
            <pc:sldMk cId="3052890106" sldId="315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16:47.656" v="401" actId="14100"/>
          <ac:picMkLst>
            <pc:docMk/>
            <pc:sldMk cId="3052890106" sldId="315"/>
            <ac:picMk id="3" creationId="{70AFCC30-ED0E-07CC-3C94-2AE5DDBD9CD6}"/>
          </ac:picMkLst>
        </pc:picChg>
        <pc:picChg chg="add del">
          <ac:chgData name="Brayan Uriel Barrera Landero" userId="5c76625406c6b24d" providerId="LiveId" clId="{8C405205-6AB7-423F-8B6C-174BD2C3B74D}" dt="2022-07-26T20:50:40.911" v="162" actId="478"/>
          <ac:picMkLst>
            <pc:docMk/>
            <pc:sldMk cId="3052890106" sldId="315"/>
            <ac:picMk id="4" creationId="{E2B70882-C06D-6635-D8CF-FC9CADEF6722}"/>
          </ac:picMkLst>
        </pc:picChg>
        <pc:picChg chg="add mod modCrop">
          <ac:chgData name="Brayan Uriel Barrera Landero" userId="5c76625406c6b24d" providerId="LiveId" clId="{8C405205-6AB7-423F-8B6C-174BD2C3B74D}" dt="2022-07-26T20:52:11.372" v="174" actId="688"/>
          <ac:picMkLst>
            <pc:docMk/>
            <pc:sldMk cId="3052890106" sldId="315"/>
            <ac:picMk id="5" creationId="{DAF4220F-531D-86D2-063E-4821B4E434CF}"/>
          </ac:picMkLst>
        </pc:picChg>
      </pc:sldChg>
      <pc:sldChg chg="add del">
        <pc:chgData name="Brayan Uriel Barrera Landero" userId="5c76625406c6b24d" providerId="LiveId" clId="{8C405205-6AB7-423F-8B6C-174BD2C3B74D}" dt="2022-07-26T20:49:26.259" v="150" actId="47"/>
        <pc:sldMkLst>
          <pc:docMk/>
          <pc:sldMk cId="2810725184" sldId="316"/>
        </pc:sldMkLst>
      </pc:sldChg>
      <pc:sldChg chg="addSp delSp modSp add mod ord">
        <pc:chgData name="Brayan Uriel Barrera Landero" userId="5c76625406c6b24d" providerId="LiveId" clId="{8C405205-6AB7-423F-8B6C-174BD2C3B74D}" dt="2022-07-27T21:49:23.975" v="1007" actId="20577"/>
        <pc:sldMkLst>
          <pc:docMk/>
          <pc:sldMk cId="4131517918" sldId="316"/>
        </pc:sldMkLst>
        <pc:spChg chg="add del">
          <ac:chgData name="Brayan Uriel Barrera Landero" userId="5c76625406c6b24d" providerId="LiveId" clId="{8C405205-6AB7-423F-8B6C-174BD2C3B74D}" dt="2022-07-26T20:56:57.195" v="222" actId="478"/>
          <ac:spMkLst>
            <pc:docMk/>
            <pc:sldMk cId="4131517918" sldId="316"/>
            <ac:spMk id="7" creationId="{E311B59A-4B38-7BCF-7BA3-F69AC6E27B08}"/>
          </ac:spMkLst>
        </pc:spChg>
        <pc:spChg chg="add del mod ord">
          <ac:chgData name="Brayan Uriel Barrera Landero" userId="5c76625406c6b24d" providerId="LiveId" clId="{8C405205-6AB7-423F-8B6C-174BD2C3B74D}" dt="2022-07-26T20:59:09.690" v="232" actId="11529"/>
          <ac:spMkLst>
            <pc:docMk/>
            <pc:sldMk cId="4131517918" sldId="316"/>
            <ac:spMk id="8" creationId="{EA8283D9-C49A-5CD2-4D1B-7070EE6B76AE}"/>
          </ac:spMkLst>
        </pc:spChg>
        <pc:spChg chg="mod">
          <ac:chgData name="Brayan Uriel Barrera Landero" userId="5c76625406c6b24d" providerId="LiveId" clId="{8C405205-6AB7-423F-8B6C-174BD2C3B74D}" dt="2022-07-26T21:00:19.569" v="241" actId="1076"/>
          <ac:spMkLst>
            <pc:docMk/>
            <pc:sldMk cId="4131517918" sldId="316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01:26.396" v="252" actId="20577"/>
          <ac:spMkLst>
            <pc:docMk/>
            <pc:sldMk cId="4131517918" sldId="316"/>
            <ac:spMk id="17" creationId="{B05FEBE8-3C37-BA28-C56E-5CFFAB4EC72C}"/>
          </ac:spMkLst>
        </pc:spChg>
        <pc:spChg chg="mod">
          <ac:chgData name="Brayan Uriel Barrera Landero" userId="5c76625406c6b24d" providerId="LiveId" clId="{8C405205-6AB7-423F-8B6C-174BD2C3B74D}" dt="2022-07-27T21:49:23.975" v="1007" actId="20577"/>
          <ac:spMkLst>
            <pc:docMk/>
            <pc:sldMk cId="4131517918" sldId="316"/>
            <ac:spMk id="33" creationId="{D4F17D7F-B7D1-FACF-8E97-4583E4F27D55}"/>
          </ac:spMkLst>
        </pc:spChg>
        <pc:picChg chg="add mod">
          <ac:chgData name="Brayan Uriel Barrera Landero" userId="5c76625406c6b24d" providerId="LiveId" clId="{8C405205-6AB7-423F-8B6C-174BD2C3B74D}" dt="2022-07-26T20:55:30.574" v="206" actId="1076"/>
          <ac:picMkLst>
            <pc:docMk/>
            <pc:sldMk cId="4131517918" sldId="316"/>
            <ac:picMk id="4" creationId="{9C3F0310-2071-F8E0-DE51-D1289981EE35}"/>
          </ac:picMkLst>
        </pc:picChg>
        <pc:picChg chg="add mod">
          <ac:chgData name="Brayan Uriel Barrera Landero" userId="5c76625406c6b24d" providerId="LiveId" clId="{8C405205-6AB7-423F-8B6C-174BD2C3B74D}" dt="2022-07-26T20:56:30.061" v="220" actId="1076"/>
          <ac:picMkLst>
            <pc:docMk/>
            <pc:sldMk cId="4131517918" sldId="316"/>
            <ac:picMk id="6" creationId="{1596D8A6-B11C-8386-B103-068A9434A3B6}"/>
          </ac:picMkLst>
        </pc:picChg>
      </pc:sldChg>
      <pc:sldChg chg="addSp modSp add mod ord">
        <pc:chgData name="Brayan Uriel Barrera Landero" userId="5c76625406c6b24d" providerId="LiveId" clId="{8C405205-6AB7-423F-8B6C-174BD2C3B74D}" dt="2022-07-27T21:49:46.154" v="1015" actId="20577"/>
        <pc:sldMkLst>
          <pc:docMk/>
          <pc:sldMk cId="4193504026" sldId="317"/>
        </pc:sldMkLst>
        <pc:spChg chg="mod">
          <ac:chgData name="Brayan Uriel Barrera Landero" userId="5c76625406c6b24d" providerId="LiveId" clId="{8C405205-6AB7-423F-8B6C-174BD2C3B74D}" dt="2022-07-26T21:13:21.049" v="376" actId="1076"/>
          <ac:spMkLst>
            <pc:docMk/>
            <pc:sldMk cId="4193504026" sldId="317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13:24.535" v="377" actId="1076"/>
          <ac:spMkLst>
            <pc:docMk/>
            <pc:sldMk cId="4193504026" sldId="317"/>
            <ac:spMk id="17" creationId="{54082ABF-BB62-0E6B-0FDC-F43E0D65ECB9}"/>
          </ac:spMkLst>
        </pc:spChg>
        <pc:spChg chg="mod">
          <ac:chgData name="Brayan Uriel Barrera Landero" userId="5c76625406c6b24d" providerId="LiveId" clId="{8C405205-6AB7-423F-8B6C-174BD2C3B74D}" dt="2022-07-27T21:49:46.154" v="1015" actId="20577"/>
          <ac:spMkLst>
            <pc:docMk/>
            <pc:sldMk cId="4193504026" sldId="317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11:47.102" v="352" actId="1076"/>
          <ac:picMkLst>
            <pc:docMk/>
            <pc:sldMk cId="4193504026" sldId="317"/>
            <ac:picMk id="3" creationId="{BFC4326C-B051-582F-905A-B07D98BD3E28}"/>
          </ac:picMkLst>
        </pc:picChg>
        <pc:picChg chg="add mod modCrop">
          <ac:chgData name="Brayan Uriel Barrera Landero" userId="5c76625406c6b24d" providerId="LiveId" clId="{8C405205-6AB7-423F-8B6C-174BD2C3B74D}" dt="2022-07-26T21:12:28.703" v="360" actId="732"/>
          <ac:picMkLst>
            <pc:docMk/>
            <pc:sldMk cId="4193504026" sldId="317"/>
            <ac:picMk id="4" creationId="{2A98FE70-853E-DEEB-6E41-AB46D3143F7A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49:35.149" v="1013" actId="20577"/>
        <pc:sldMkLst>
          <pc:docMk/>
          <pc:sldMk cId="774120221" sldId="318"/>
        </pc:sldMkLst>
        <pc:spChg chg="add mod">
          <ac:chgData name="Brayan Uriel Barrera Landero" userId="5c76625406c6b24d" providerId="LiveId" clId="{8C405205-6AB7-423F-8B6C-174BD2C3B74D}" dt="2022-07-26T21:05:11.360" v="300" actId="20577"/>
          <ac:spMkLst>
            <pc:docMk/>
            <pc:sldMk cId="774120221" sldId="318"/>
            <ac:spMk id="15" creationId="{45E8AC16-8782-8348-37B3-A88F503E6C4D}"/>
          </ac:spMkLst>
        </pc:spChg>
        <pc:spChg chg="mod">
          <ac:chgData name="Brayan Uriel Barrera Landero" userId="5c76625406c6b24d" providerId="LiveId" clId="{8C405205-6AB7-423F-8B6C-174BD2C3B74D}" dt="2022-07-27T21:49:35.149" v="1013" actId="20577"/>
          <ac:spMkLst>
            <pc:docMk/>
            <pc:sldMk cId="774120221" sldId="318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04:13.832" v="292" actId="1076"/>
          <ac:picMkLst>
            <pc:docMk/>
            <pc:sldMk cId="774120221" sldId="318"/>
            <ac:picMk id="3" creationId="{9BCEE176-F80D-743F-A0F1-3D9215F4A7E8}"/>
          </ac:picMkLst>
        </pc:picChg>
        <pc:picChg chg="add mod">
          <ac:chgData name="Brayan Uriel Barrera Landero" userId="5c76625406c6b24d" providerId="LiveId" clId="{8C405205-6AB7-423F-8B6C-174BD2C3B74D}" dt="2022-07-26T21:05:28.884" v="301"/>
          <ac:picMkLst>
            <pc:docMk/>
            <pc:sldMk cId="774120221" sldId="318"/>
            <ac:picMk id="17" creationId="{DE220270-265E-8CF6-0B3F-085BE2EBD511}"/>
          </ac:picMkLst>
        </pc:picChg>
      </pc:sldChg>
      <pc:sldChg chg="addSp delSp modSp add mod">
        <pc:chgData name="Brayan Uriel Barrera Landero" userId="5c76625406c6b24d" providerId="LiveId" clId="{8C405205-6AB7-423F-8B6C-174BD2C3B74D}" dt="2022-07-27T21:49:58.807" v="1022" actId="20577"/>
        <pc:sldMkLst>
          <pc:docMk/>
          <pc:sldMk cId="1428528805" sldId="319"/>
        </pc:sldMkLst>
        <pc:spChg chg="del mod">
          <ac:chgData name="Brayan Uriel Barrera Landero" userId="5c76625406c6b24d" providerId="LiveId" clId="{8C405205-6AB7-423F-8B6C-174BD2C3B74D}" dt="2022-07-26T21:19:25.432" v="434" actId="21"/>
          <ac:spMkLst>
            <pc:docMk/>
            <pc:sldMk cId="1428528805" sldId="319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16:27.721" v="400" actId="14100"/>
          <ac:spMkLst>
            <pc:docMk/>
            <pc:sldMk cId="1428528805" sldId="319"/>
            <ac:spMk id="17" creationId="{88C290BD-9E8C-D151-F1CD-350D63640E58}"/>
          </ac:spMkLst>
        </pc:spChg>
        <pc:spChg chg="add mod">
          <ac:chgData name="Brayan Uriel Barrera Landero" userId="5c76625406c6b24d" providerId="LiveId" clId="{8C405205-6AB7-423F-8B6C-174BD2C3B74D}" dt="2022-07-26T22:04:34.393" v="950" actId="1076"/>
          <ac:spMkLst>
            <pc:docMk/>
            <pc:sldMk cId="1428528805" sldId="319"/>
            <ac:spMk id="18" creationId="{C2E88AEF-4838-ADF2-9F2F-4C40FF6993F4}"/>
          </ac:spMkLst>
        </pc:spChg>
        <pc:spChg chg="mod">
          <ac:chgData name="Brayan Uriel Barrera Landero" userId="5c76625406c6b24d" providerId="LiveId" clId="{8C405205-6AB7-423F-8B6C-174BD2C3B74D}" dt="2022-07-27T21:49:58.807" v="1022" actId="20577"/>
          <ac:spMkLst>
            <pc:docMk/>
            <pc:sldMk cId="1428528805" sldId="319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15:15.524" v="383" actId="1076"/>
          <ac:picMkLst>
            <pc:docMk/>
            <pc:sldMk cId="1428528805" sldId="319"/>
            <ac:picMk id="3" creationId="{29D624D2-5127-A08A-5D74-B1E837242B22}"/>
          </ac:picMkLst>
        </pc:picChg>
        <pc:picChg chg="add mod modCrop">
          <ac:chgData name="Brayan Uriel Barrera Landero" userId="5c76625406c6b24d" providerId="LiveId" clId="{8C405205-6AB7-423F-8B6C-174BD2C3B74D}" dt="2022-07-26T21:15:41.326" v="388" actId="196"/>
          <ac:picMkLst>
            <pc:docMk/>
            <pc:sldMk cId="1428528805" sldId="319"/>
            <ac:picMk id="4" creationId="{D2D1903F-AD0B-2CD8-FC94-222567BFF12C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0:06.262" v="1026" actId="20577"/>
        <pc:sldMkLst>
          <pc:docMk/>
          <pc:sldMk cId="3303359482" sldId="320"/>
        </pc:sldMkLst>
        <pc:spChg chg="mod">
          <ac:chgData name="Brayan Uriel Barrera Landero" userId="5c76625406c6b24d" providerId="LiveId" clId="{8C405205-6AB7-423F-8B6C-174BD2C3B74D}" dt="2022-07-26T21:20:12.322" v="448" actId="1076"/>
          <ac:spMkLst>
            <pc:docMk/>
            <pc:sldMk cId="3303359482" sldId="320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20:14.595" v="449" actId="1076"/>
          <ac:spMkLst>
            <pc:docMk/>
            <pc:sldMk cId="3303359482" sldId="320"/>
            <ac:spMk id="18" creationId="{82837B6C-03B3-320E-88DC-065903EB6E37}"/>
          </ac:spMkLst>
        </pc:spChg>
        <pc:spChg chg="mod">
          <ac:chgData name="Brayan Uriel Barrera Landero" userId="5c76625406c6b24d" providerId="LiveId" clId="{8C405205-6AB7-423F-8B6C-174BD2C3B74D}" dt="2022-07-27T21:50:06.262" v="1026" actId="20577"/>
          <ac:spMkLst>
            <pc:docMk/>
            <pc:sldMk cId="3303359482" sldId="320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18:35.846" v="418" actId="1076"/>
          <ac:picMkLst>
            <pc:docMk/>
            <pc:sldMk cId="3303359482" sldId="320"/>
            <ac:picMk id="4" creationId="{0D80A9C6-596F-5C60-DF95-E9F7A9097171}"/>
          </ac:picMkLst>
        </pc:picChg>
        <pc:picChg chg="add mod">
          <ac:chgData name="Brayan Uriel Barrera Landero" userId="5c76625406c6b24d" providerId="LiveId" clId="{8C405205-6AB7-423F-8B6C-174BD2C3B74D}" dt="2022-07-26T21:20:39.892" v="450" actId="14100"/>
          <ac:picMkLst>
            <pc:docMk/>
            <pc:sldMk cId="3303359482" sldId="320"/>
            <ac:picMk id="6" creationId="{A56267C3-B65D-D15A-801E-278138FDA1EB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0:22.826" v="1034" actId="20577"/>
        <pc:sldMkLst>
          <pc:docMk/>
          <pc:sldMk cId="948914189" sldId="321"/>
        </pc:sldMkLst>
        <pc:spChg chg="add mod">
          <ac:chgData name="Brayan Uriel Barrera Landero" userId="5c76625406c6b24d" providerId="LiveId" clId="{8C405205-6AB7-423F-8B6C-174BD2C3B74D}" dt="2022-07-26T21:26:30.436" v="514" actId="1076"/>
          <ac:spMkLst>
            <pc:docMk/>
            <pc:sldMk cId="948914189" sldId="321"/>
            <ac:spMk id="17" creationId="{DA81E499-C213-859F-D5F4-45A038904FE8}"/>
          </ac:spMkLst>
        </pc:spChg>
        <pc:spChg chg="mod">
          <ac:chgData name="Brayan Uriel Barrera Landero" userId="5c76625406c6b24d" providerId="LiveId" clId="{8C405205-6AB7-423F-8B6C-174BD2C3B74D}" dt="2022-07-27T21:50:22.826" v="1034" actId="20577"/>
          <ac:spMkLst>
            <pc:docMk/>
            <pc:sldMk cId="948914189" sldId="321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26:27.315" v="513" actId="1076"/>
          <ac:picMkLst>
            <pc:docMk/>
            <pc:sldMk cId="948914189" sldId="321"/>
            <ac:picMk id="3" creationId="{FA3D001B-0A07-EA3D-0D2E-439B91AB5E1C}"/>
          </ac:picMkLst>
        </pc:picChg>
        <pc:picChg chg="add mod modCrop">
          <ac:chgData name="Brayan Uriel Barrera Landero" userId="5c76625406c6b24d" providerId="LiveId" clId="{8C405205-6AB7-423F-8B6C-174BD2C3B74D}" dt="2022-07-26T21:25:34.095" v="499" actId="14100"/>
          <ac:picMkLst>
            <pc:docMk/>
            <pc:sldMk cId="948914189" sldId="321"/>
            <ac:picMk id="4" creationId="{F42C2A0B-6A0D-F216-DBB1-F4083706E027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0:42.174" v="1046" actId="20577"/>
        <pc:sldMkLst>
          <pc:docMk/>
          <pc:sldMk cId="588790649" sldId="322"/>
        </pc:sldMkLst>
        <pc:spChg chg="mod">
          <ac:chgData name="Brayan Uriel Barrera Landero" userId="5c76625406c6b24d" providerId="LiveId" clId="{8C405205-6AB7-423F-8B6C-174BD2C3B74D}" dt="2022-07-26T21:30:48.484" v="583" actId="20577"/>
          <ac:spMkLst>
            <pc:docMk/>
            <pc:sldMk cId="588790649" sldId="322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35:28.227" v="629" actId="20577"/>
          <ac:spMkLst>
            <pc:docMk/>
            <pc:sldMk cId="588790649" sldId="322"/>
            <ac:spMk id="17" creationId="{0B9763B4-A917-5F25-F741-8317429478FC}"/>
          </ac:spMkLst>
        </pc:spChg>
        <pc:spChg chg="mod">
          <ac:chgData name="Brayan Uriel Barrera Landero" userId="5c76625406c6b24d" providerId="LiveId" clId="{8C405205-6AB7-423F-8B6C-174BD2C3B74D}" dt="2022-07-27T21:50:42.174" v="1046" actId="20577"/>
          <ac:spMkLst>
            <pc:docMk/>
            <pc:sldMk cId="588790649" sldId="322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50:03.785" v="787" actId="1076"/>
          <ac:picMkLst>
            <pc:docMk/>
            <pc:sldMk cId="588790649" sldId="322"/>
            <ac:picMk id="3" creationId="{53D6E07A-CC2A-ACCB-8A9A-30C9098024EC}"/>
          </ac:picMkLst>
        </pc:picChg>
        <pc:picChg chg="add mod modCrop">
          <ac:chgData name="Brayan Uriel Barrera Landero" userId="5c76625406c6b24d" providerId="LiveId" clId="{8C405205-6AB7-423F-8B6C-174BD2C3B74D}" dt="2022-07-26T21:34:41.767" v="621" actId="1076"/>
          <ac:picMkLst>
            <pc:docMk/>
            <pc:sldMk cId="588790649" sldId="322"/>
            <ac:picMk id="4" creationId="{1615E4BF-3534-B09F-FD45-A65E17FD3F2F}"/>
          </ac:picMkLst>
        </pc:picChg>
        <pc:picChg chg="add mod modCrop">
          <ac:chgData name="Brayan Uriel Barrera Landero" userId="5c76625406c6b24d" providerId="LiveId" clId="{8C405205-6AB7-423F-8B6C-174BD2C3B74D}" dt="2022-07-26T21:51:33.336" v="803" actId="1076"/>
          <ac:picMkLst>
            <pc:docMk/>
            <pc:sldMk cId="588790649" sldId="322"/>
            <ac:picMk id="5" creationId="{4F821140-DE59-6047-E452-751C0DC744D6}"/>
          </ac:picMkLst>
        </pc:picChg>
      </pc:sldChg>
      <pc:sldChg chg="add del">
        <pc:chgData name="Brayan Uriel Barrera Landero" userId="5c76625406c6b24d" providerId="LiveId" clId="{8C405205-6AB7-423F-8B6C-174BD2C3B74D}" dt="2022-07-26T21:58:05.426" v="880" actId="2696"/>
        <pc:sldMkLst>
          <pc:docMk/>
          <pc:sldMk cId="1666505736" sldId="323"/>
        </pc:sldMkLst>
      </pc:sldChg>
      <pc:sldChg chg="addSp delSp modSp add mod">
        <pc:chgData name="Brayan Uriel Barrera Landero" userId="5c76625406c6b24d" providerId="LiveId" clId="{8C405205-6AB7-423F-8B6C-174BD2C3B74D}" dt="2022-07-27T21:50:46.830" v="1048" actId="20577"/>
        <pc:sldMkLst>
          <pc:docMk/>
          <pc:sldMk cId="3070161495" sldId="324"/>
        </pc:sldMkLst>
        <pc:spChg chg="add mod">
          <ac:chgData name="Brayan Uriel Barrera Landero" userId="5c76625406c6b24d" providerId="LiveId" clId="{8C405205-6AB7-423F-8B6C-174BD2C3B74D}" dt="2022-07-26T21:40:06.763" v="649" actId="20577"/>
          <ac:spMkLst>
            <pc:docMk/>
            <pc:sldMk cId="3070161495" sldId="324"/>
            <ac:spMk id="18" creationId="{7F9F15B2-AF3B-4B91-1935-9D47313F29CD}"/>
          </ac:spMkLst>
        </pc:spChg>
        <pc:spChg chg="mod">
          <ac:chgData name="Brayan Uriel Barrera Landero" userId="5c76625406c6b24d" providerId="LiveId" clId="{8C405205-6AB7-423F-8B6C-174BD2C3B74D}" dt="2022-07-27T21:50:46.830" v="1048" actId="20577"/>
          <ac:spMkLst>
            <pc:docMk/>
            <pc:sldMk cId="3070161495" sldId="324"/>
            <ac:spMk id="33" creationId="{D4F17D7F-B7D1-FACF-8E97-4583E4F27D55}"/>
          </ac:spMkLst>
        </pc:spChg>
        <pc:picChg chg="add del mod">
          <ac:chgData name="Brayan Uriel Barrera Landero" userId="5c76625406c6b24d" providerId="LiveId" clId="{8C405205-6AB7-423F-8B6C-174BD2C3B74D}" dt="2022-07-26T21:37:48.904" v="635" actId="478"/>
          <ac:picMkLst>
            <pc:docMk/>
            <pc:sldMk cId="3070161495" sldId="324"/>
            <ac:picMk id="4" creationId="{BF248C08-3AA3-10EA-DC0C-602D3BF91586}"/>
          </ac:picMkLst>
        </pc:picChg>
        <pc:picChg chg="add mod modCrop">
          <ac:chgData name="Brayan Uriel Barrera Landero" userId="5c76625406c6b24d" providerId="LiveId" clId="{8C405205-6AB7-423F-8B6C-174BD2C3B74D}" dt="2022-07-26T21:39:16.801" v="644" actId="197"/>
          <ac:picMkLst>
            <pc:docMk/>
            <pc:sldMk cId="3070161495" sldId="324"/>
            <ac:picMk id="6" creationId="{DB8B8A89-E8B8-9844-14BF-86D3940B5F46}"/>
          </ac:picMkLst>
        </pc:picChg>
        <pc:picChg chg="add mod modCrop">
          <ac:chgData name="Brayan Uriel Barrera Landero" userId="5c76625406c6b24d" providerId="LiveId" clId="{8C405205-6AB7-423F-8B6C-174BD2C3B74D}" dt="2022-07-26T22:07:55.541" v="958" actId="1076"/>
          <ac:picMkLst>
            <pc:docMk/>
            <pc:sldMk cId="3070161495" sldId="324"/>
            <ac:picMk id="7" creationId="{B2028786-A87A-EDB2-6A50-2DBF05503C2F}"/>
          </ac:picMkLst>
        </pc:picChg>
        <pc:picChg chg="add mod modCrop">
          <ac:chgData name="Brayan Uriel Barrera Landero" userId="5c76625406c6b24d" providerId="LiveId" clId="{8C405205-6AB7-423F-8B6C-174BD2C3B74D}" dt="2022-07-26T22:08:41.626" v="972" actId="1076"/>
          <ac:picMkLst>
            <pc:docMk/>
            <pc:sldMk cId="3070161495" sldId="324"/>
            <ac:picMk id="8" creationId="{585D4988-0F9B-0D98-2926-E50132611031}"/>
          </ac:picMkLst>
        </pc:picChg>
      </pc:sldChg>
      <pc:sldChg chg="addSp delSp modSp add mod ord">
        <pc:chgData name="Brayan Uriel Barrera Landero" userId="5c76625406c6b24d" providerId="LiveId" clId="{8C405205-6AB7-423F-8B6C-174BD2C3B74D}" dt="2022-07-27T21:50:51.131" v="1050" actId="20577"/>
        <pc:sldMkLst>
          <pc:docMk/>
          <pc:sldMk cId="2003320365" sldId="325"/>
        </pc:sldMkLst>
        <pc:spChg chg="mod">
          <ac:chgData name="Brayan Uriel Barrera Landero" userId="5c76625406c6b24d" providerId="LiveId" clId="{8C405205-6AB7-423F-8B6C-174BD2C3B74D}" dt="2022-07-26T21:43:53.269" v="703" actId="1076"/>
          <ac:spMkLst>
            <pc:docMk/>
            <pc:sldMk cId="2003320365" sldId="325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44:27.346" v="729" actId="20577"/>
          <ac:spMkLst>
            <pc:docMk/>
            <pc:sldMk cId="2003320365" sldId="325"/>
            <ac:spMk id="18" creationId="{02E8559B-B13B-32F4-CEB8-AC0F5A5A8879}"/>
          </ac:spMkLst>
        </pc:spChg>
        <pc:spChg chg="mod">
          <ac:chgData name="Brayan Uriel Barrera Landero" userId="5c76625406c6b24d" providerId="LiveId" clId="{8C405205-6AB7-423F-8B6C-174BD2C3B74D}" dt="2022-07-27T21:50:51.131" v="1050" actId="20577"/>
          <ac:spMkLst>
            <pc:docMk/>
            <pc:sldMk cId="2003320365" sldId="325"/>
            <ac:spMk id="33" creationId="{D4F17D7F-B7D1-FACF-8E97-4583E4F27D55}"/>
          </ac:spMkLst>
        </pc:spChg>
        <pc:picChg chg="add del mod">
          <ac:chgData name="Brayan Uriel Barrera Landero" userId="5c76625406c6b24d" providerId="LiveId" clId="{8C405205-6AB7-423F-8B6C-174BD2C3B74D}" dt="2022-07-26T22:09:22.880" v="973" actId="478"/>
          <ac:picMkLst>
            <pc:docMk/>
            <pc:sldMk cId="2003320365" sldId="325"/>
            <ac:picMk id="4" creationId="{128EE67C-2C11-9771-2B8E-CA89FE36045F}"/>
          </ac:picMkLst>
        </pc:picChg>
        <pc:picChg chg="add mod modCrop">
          <ac:chgData name="Brayan Uriel Barrera Landero" userId="5c76625406c6b24d" providerId="LiveId" clId="{8C405205-6AB7-423F-8B6C-174BD2C3B74D}" dt="2022-07-26T21:43:35.270" v="698" actId="1076"/>
          <ac:picMkLst>
            <pc:docMk/>
            <pc:sldMk cId="2003320365" sldId="325"/>
            <ac:picMk id="6" creationId="{1380D627-0874-9690-3FD6-6E9705835E54}"/>
          </ac:picMkLst>
        </pc:picChg>
        <pc:picChg chg="add mod modCrop">
          <ac:chgData name="Brayan Uriel Barrera Landero" userId="5c76625406c6b24d" providerId="LiveId" clId="{8C405205-6AB7-423F-8B6C-174BD2C3B74D}" dt="2022-07-26T22:10:35.577" v="986" actId="1076"/>
          <ac:picMkLst>
            <pc:docMk/>
            <pc:sldMk cId="2003320365" sldId="325"/>
            <ac:picMk id="7" creationId="{042F016B-B492-B81D-147E-F8F0510E22BB}"/>
          </ac:picMkLst>
        </pc:picChg>
        <pc:picChg chg="add mod modCrop">
          <ac:chgData name="Brayan Uriel Barrera Landero" userId="5c76625406c6b24d" providerId="LiveId" clId="{8C405205-6AB7-423F-8B6C-174BD2C3B74D}" dt="2022-07-26T22:11:09.644" v="995" actId="1076"/>
          <ac:picMkLst>
            <pc:docMk/>
            <pc:sldMk cId="2003320365" sldId="325"/>
            <ac:picMk id="8" creationId="{C638C005-B8FA-6180-6836-779E2C8ABDC4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1:22.050" v="1064" actId="20577"/>
        <pc:sldMkLst>
          <pc:docMk/>
          <pc:sldMk cId="935972301" sldId="326"/>
        </pc:sldMkLst>
        <pc:spChg chg="mod">
          <ac:chgData name="Brayan Uriel Barrera Landero" userId="5c76625406c6b24d" providerId="LiveId" clId="{8C405205-6AB7-423F-8B6C-174BD2C3B74D}" dt="2022-07-26T21:54:32.319" v="845" actId="20577"/>
          <ac:spMkLst>
            <pc:docMk/>
            <pc:sldMk cId="935972301" sldId="326"/>
            <ac:spMk id="12" creationId="{4E73FF88-9D9C-B8EE-DA2D-C903D11E10FE}"/>
          </ac:spMkLst>
        </pc:spChg>
        <pc:spChg chg="add mod">
          <ac:chgData name="Brayan Uriel Barrera Landero" userId="5c76625406c6b24d" providerId="LiveId" clId="{8C405205-6AB7-423F-8B6C-174BD2C3B74D}" dt="2022-07-26T21:57:40.765" v="877" actId="20577"/>
          <ac:spMkLst>
            <pc:docMk/>
            <pc:sldMk cId="935972301" sldId="326"/>
            <ac:spMk id="17" creationId="{B1A84839-E661-A408-FD3D-8B020A2AF732}"/>
          </ac:spMkLst>
        </pc:spChg>
        <pc:spChg chg="mod">
          <ac:chgData name="Brayan Uriel Barrera Landero" userId="5c76625406c6b24d" providerId="LiveId" clId="{8C405205-6AB7-423F-8B6C-174BD2C3B74D}" dt="2022-07-27T21:51:22.050" v="1064" actId="20577"/>
          <ac:spMkLst>
            <pc:docMk/>
            <pc:sldMk cId="935972301" sldId="326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1:56:48.283" v="862" actId="1076"/>
          <ac:picMkLst>
            <pc:docMk/>
            <pc:sldMk cId="935972301" sldId="326"/>
            <ac:picMk id="3" creationId="{3444A0B3-869A-5267-1330-D1CF90F93446}"/>
          </ac:picMkLst>
        </pc:picChg>
        <pc:picChg chg="add mod modCrop">
          <ac:chgData name="Brayan Uriel Barrera Landero" userId="5c76625406c6b24d" providerId="LiveId" clId="{8C405205-6AB7-423F-8B6C-174BD2C3B74D}" dt="2022-07-26T21:56:06.474" v="860" actId="1076"/>
          <ac:picMkLst>
            <pc:docMk/>
            <pc:sldMk cId="935972301" sldId="326"/>
            <ac:picMk id="4" creationId="{1670E1E6-01F2-BCFF-7186-38A9EEF36683}"/>
          </ac:picMkLst>
        </pc:picChg>
      </pc:sldChg>
      <pc:sldChg chg="addSp modSp add mod ord">
        <pc:chgData name="Brayan Uriel Barrera Landero" userId="5c76625406c6b24d" providerId="LiveId" clId="{8C405205-6AB7-423F-8B6C-174BD2C3B74D}" dt="2022-07-27T21:51:02.938" v="1054" actId="20577"/>
        <pc:sldMkLst>
          <pc:docMk/>
          <pc:sldMk cId="1105289939" sldId="327"/>
        </pc:sldMkLst>
        <pc:spChg chg="add mod">
          <ac:chgData name="Brayan Uriel Barrera Landero" userId="5c76625406c6b24d" providerId="LiveId" clId="{8C405205-6AB7-423F-8B6C-174BD2C3B74D}" dt="2022-07-26T21:48:22.011" v="777" actId="20577"/>
          <ac:spMkLst>
            <pc:docMk/>
            <pc:sldMk cId="1105289939" sldId="327"/>
            <ac:spMk id="18" creationId="{EEB64A4B-1377-3DFA-A0FE-1FA93C64F30D}"/>
          </ac:spMkLst>
        </pc:spChg>
        <pc:spChg chg="mod">
          <ac:chgData name="Brayan Uriel Barrera Landero" userId="5c76625406c6b24d" providerId="LiveId" clId="{8C405205-6AB7-423F-8B6C-174BD2C3B74D}" dt="2022-07-27T21:51:02.938" v="1054" actId="20577"/>
          <ac:spMkLst>
            <pc:docMk/>
            <pc:sldMk cId="1105289939" sldId="327"/>
            <ac:spMk id="33" creationId="{D4F17D7F-B7D1-FACF-8E97-4583E4F27D55}"/>
          </ac:spMkLst>
        </pc:spChg>
        <pc:picChg chg="add mod">
          <ac:chgData name="Brayan Uriel Barrera Landero" userId="5c76625406c6b24d" providerId="LiveId" clId="{8C405205-6AB7-423F-8B6C-174BD2C3B74D}" dt="2022-07-26T21:46:17.970" v="739" actId="1076"/>
          <ac:picMkLst>
            <pc:docMk/>
            <pc:sldMk cId="1105289939" sldId="327"/>
            <ac:picMk id="4" creationId="{2DECC23D-925A-4152-243C-E2D16831529C}"/>
          </ac:picMkLst>
        </pc:picChg>
        <pc:picChg chg="add mod modCrop">
          <ac:chgData name="Brayan Uriel Barrera Landero" userId="5c76625406c6b24d" providerId="LiveId" clId="{8C405205-6AB7-423F-8B6C-174BD2C3B74D}" dt="2022-07-26T21:48:57.203" v="783" actId="1076"/>
          <ac:picMkLst>
            <pc:docMk/>
            <pc:sldMk cId="1105289939" sldId="327"/>
            <ac:picMk id="6" creationId="{12E79855-951F-71A1-5D02-90C258708422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1:35.247" v="1072" actId="20577"/>
        <pc:sldMkLst>
          <pc:docMk/>
          <pc:sldMk cId="1830880545" sldId="328"/>
        </pc:sldMkLst>
        <pc:spChg chg="add mod">
          <ac:chgData name="Brayan Uriel Barrera Landero" userId="5c76625406c6b24d" providerId="LiveId" clId="{8C405205-6AB7-423F-8B6C-174BD2C3B74D}" dt="2022-07-26T22:02:40.054" v="923" actId="20577"/>
          <ac:spMkLst>
            <pc:docMk/>
            <pc:sldMk cId="1830880545" sldId="328"/>
            <ac:spMk id="17" creationId="{DBC546C2-9046-A511-8D25-084C523EE912}"/>
          </ac:spMkLst>
        </pc:spChg>
        <pc:spChg chg="mod">
          <ac:chgData name="Brayan Uriel Barrera Landero" userId="5c76625406c6b24d" providerId="LiveId" clId="{8C405205-6AB7-423F-8B6C-174BD2C3B74D}" dt="2022-07-27T21:51:35.247" v="1072" actId="20577"/>
          <ac:spMkLst>
            <pc:docMk/>
            <pc:sldMk cId="1830880545" sldId="328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2:02:09.728" v="915" actId="1076"/>
          <ac:picMkLst>
            <pc:docMk/>
            <pc:sldMk cId="1830880545" sldId="328"/>
            <ac:picMk id="3" creationId="{100F65E7-80E7-3250-D7D4-EE17392983B3}"/>
          </ac:picMkLst>
        </pc:picChg>
        <pc:picChg chg="add mod">
          <ac:chgData name="Brayan Uriel Barrera Landero" userId="5c76625406c6b24d" providerId="LiveId" clId="{8C405205-6AB7-423F-8B6C-174BD2C3B74D}" dt="2022-07-26T22:01:21.808" v="908"/>
          <ac:picMkLst>
            <pc:docMk/>
            <pc:sldMk cId="1830880545" sldId="328"/>
            <ac:picMk id="15" creationId="{0BED93C4-753E-7873-A78F-E8836C4A5FE9}"/>
          </ac:picMkLst>
        </pc:picChg>
      </pc:sldChg>
      <pc:sldChg chg="addSp modSp add mod">
        <pc:chgData name="Brayan Uriel Barrera Landero" userId="5c76625406c6b24d" providerId="LiveId" clId="{8C405205-6AB7-423F-8B6C-174BD2C3B74D}" dt="2022-07-27T21:51:42.175" v="1078" actId="20577"/>
        <pc:sldMkLst>
          <pc:docMk/>
          <pc:sldMk cId="2483163215" sldId="329"/>
        </pc:sldMkLst>
        <pc:spChg chg="add mod">
          <ac:chgData name="Brayan Uriel Barrera Landero" userId="5c76625406c6b24d" providerId="LiveId" clId="{8C405205-6AB7-423F-8B6C-174BD2C3B74D}" dt="2022-07-26T22:03:51.469" v="940" actId="20577"/>
          <ac:spMkLst>
            <pc:docMk/>
            <pc:sldMk cId="2483163215" sldId="329"/>
            <ac:spMk id="17" creationId="{284F1979-4F66-A6BD-4AD6-398A5A9A61DB}"/>
          </ac:spMkLst>
        </pc:spChg>
        <pc:spChg chg="mod">
          <ac:chgData name="Brayan Uriel Barrera Landero" userId="5c76625406c6b24d" providerId="LiveId" clId="{8C405205-6AB7-423F-8B6C-174BD2C3B74D}" dt="2022-07-27T21:51:42.175" v="1078" actId="20577"/>
          <ac:spMkLst>
            <pc:docMk/>
            <pc:sldMk cId="2483163215" sldId="329"/>
            <ac:spMk id="33" creationId="{D4F17D7F-B7D1-FACF-8E97-4583E4F27D55}"/>
          </ac:spMkLst>
        </pc:spChg>
        <pc:picChg chg="add mod modCrop">
          <ac:chgData name="Brayan Uriel Barrera Landero" userId="5c76625406c6b24d" providerId="LiveId" clId="{8C405205-6AB7-423F-8B6C-174BD2C3B74D}" dt="2022-07-26T22:03:10.668" v="930" actId="1076"/>
          <ac:picMkLst>
            <pc:docMk/>
            <pc:sldMk cId="2483163215" sldId="329"/>
            <ac:picMk id="3" creationId="{0E6A79F4-80A0-F083-67E6-D2219AE2DC0F}"/>
          </ac:picMkLst>
        </pc:picChg>
        <pc:picChg chg="add mod">
          <ac:chgData name="Brayan Uriel Barrera Landero" userId="5c76625406c6b24d" providerId="LiveId" clId="{8C405205-6AB7-423F-8B6C-174BD2C3B74D}" dt="2022-07-26T22:01:23.343" v="909"/>
          <ac:picMkLst>
            <pc:docMk/>
            <pc:sldMk cId="2483163215" sldId="329"/>
            <ac:picMk id="15" creationId="{99DDB8CB-DD32-9717-B6A8-51B9564C0B88}"/>
          </ac:picMkLst>
        </pc:picChg>
      </pc:sldChg>
      <pc:sldChg chg="addSp delSp modSp new mod ord">
        <pc:chgData name="Brayan Uriel Barrera Landero" userId="5c76625406c6b24d" providerId="LiveId" clId="{8C405205-6AB7-423F-8B6C-174BD2C3B74D}" dt="2022-07-27T22:03:59.872" v="1110" actId="1076"/>
        <pc:sldMkLst>
          <pc:docMk/>
          <pc:sldMk cId="1377925426" sldId="330"/>
        </pc:sldMkLst>
        <pc:picChg chg="add del mod">
          <ac:chgData name="Brayan Uriel Barrera Landero" userId="5c76625406c6b24d" providerId="LiveId" clId="{8C405205-6AB7-423F-8B6C-174BD2C3B74D}" dt="2022-07-27T21:56:05.751" v="1087" actId="478"/>
          <ac:picMkLst>
            <pc:docMk/>
            <pc:sldMk cId="1377925426" sldId="330"/>
            <ac:picMk id="3" creationId="{2CC5D1AA-FC0B-1083-2943-3BDDE5397441}"/>
          </ac:picMkLst>
        </pc:picChg>
        <pc:picChg chg="add mod">
          <ac:chgData name="Brayan Uriel Barrera Landero" userId="5c76625406c6b24d" providerId="LiveId" clId="{8C405205-6AB7-423F-8B6C-174BD2C3B74D}" dt="2022-07-27T21:58:30.577" v="1095" actId="14100"/>
          <ac:picMkLst>
            <pc:docMk/>
            <pc:sldMk cId="1377925426" sldId="330"/>
            <ac:picMk id="5" creationId="{FA4C4F3A-AD73-1A77-A42E-2DA6E12C3CDC}"/>
          </ac:picMkLst>
        </pc:picChg>
        <pc:picChg chg="add mod modCrop">
          <ac:chgData name="Brayan Uriel Barrera Landero" userId="5c76625406c6b24d" providerId="LiveId" clId="{8C405205-6AB7-423F-8B6C-174BD2C3B74D}" dt="2022-07-27T22:03:59.872" v="1110" actId="1076"/>
          <ac:picMkLst>
            <pc:docMk/>
            <pc:sldMk cId="1377925426" sldId="330"/>
            <ac:picMk id="7" creationId="{C34AFE61-33FF-48F3-DF59-2523E1106499}"/>
          </ac:picMkLst>
        </pc:picChg>
      </pc:sldChg>
    </pc:docChg>
  </pc:docChgLst>
  <pc:docChgLst>
    <pc:chgData name="Brayan Uriel Barrera Landero" userId="5c76625406c6b24d" providerId="LiveId" clId="{0173488C-03F8-43DA-A0BF-21EB5B480E16}"/>
    <pc:docChg chg="undo custSel addSld delSld modSld">
      <pc:chgData name="Brayan Uriel Barrera Landero" userId="5c76625406c6b24d" providerId="LiveId" clId="{0173488C-03F8-43DA-A0BF-21EB5B480E16}" dt="2022-08-02T19:20:04.344" v="656" actId="20577"/>
      <pc:docMkLst>
        <pc:docMk/>
      </pc:docMkLst>
      <pc:sldChg chg="modSp mod">
        <pc:chgData name="Brayan Uriel Barrera Landero" userId="5c76625406c6b24d" providerId="LiveId" clId="{0173488C-03F8-43DA-A0BF-21EB5B480E16}" dt="2022-07-28T20:52:56.788" v="400" actId="113"/>
        <pc:sldMkLst>
          <pc:docMk/>
          <pc:sldMk cId="3541453348" sldId="304"/>
        </pc:sldMkLst>
        <pc:spChg chg="mod">
          <ac:chgData name="Brayan Uriel Barrera Landero" userId="5c76625406c6b24d" providerId="LiveId" clId="{0173488C-03F8-43DA-A0BF-21EB5B480E16}" dt="2022-07-28T20:52:56.788" v="400" actId="113"/>
          <ac:spMkLst>
            <pc:docMk/>
            <pc:sldMk cId="3541453348" sldId="304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17.972" v="404" actId="113"/>
        <pc:sldMkLst>
          <pc:docMk/>
          <pc:sldMk cId="1252320715" sldId="306"/>
        </pc:sldMkLst>
        <pc:spChg chg="mod">
          <ac:chgData name="Brayan Uriel Barrera Landero" userId="5c76625406c6b24d" providerId="LiveId" clId="{0173488C-03F8-43DA-A0BF-21EB5B480E16}" dt="2022-07-28T20:53:17.972" v="404" actId="113"/>
          <ac:spMkLst>
            <pc:docMk/>
            <pc:sldMk cId="1252320715" sldId="306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30.788" v="406" actId="113"/>
        <pc:sldMkLst>
          <pc:docMk/>
          <pc:sldMk cId="189392908" sldId="307"/>
        </pc:sldMkLst>
        <pc:spChg chg="mod">
          <ac:chgData name="Brayan Uriel Barrera Landero" userId="5c76625406c6b24d" providerId="LiveId" clId="{0173488C-03F8-43DA-A0BF-21EB5B480E16}" dt="2022-07-28T20:53:30.788" v="406" actId="113"/>
          <ac:spMkLst>
            <pc:docMk/>
            <pc:sldMk cId="189392908" sldId="307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40.392" v="408" actId="113"/>
        <pc:sldMkLst>
          <pc:docMk/>
          <pc:sldMk cId="2703370379" sldId="308"/>
        </pc:sldMkLst>
        <pc:spChg chg="mod">
          <ac:chgData name="Brayan Uriel Barrera Landero" userId="5c76625406c6b24d" providerId="LiveId" clId="{0173488C-03F8-43DA-A0BF-21EB5B480E16}" dt="2022-07-28T20:53:40.392" v="408" actId="113"/>
          <ac:spMkLst>
            <pc:docMk/>
            <pc:sldMk cId="2703370379" sldId="308"/>
            <ac:spMk id="30" creationId="{1EDCDC00-F5FA-163A-C493-83E3BF6490F4}"/>
          </ac:spMkLst>
        </pc:spChg>
      </pc:sldChg>
      <pc:sldChg chg="addSp modSp mod">
        <pc:chgData name="Brayan Uriel Barrera Landero" userId="5c76625406c6b24d" providerId="LiveId" clId="{0173488C-03F8-43DA-A0BF-21EB5B480E16}" dt="2022-07-28T21:14:31.441" v="622" actId="1076"/>
        <pc:sldMkLst>
          <pc:docMk/>
          <pc:sldMk cId="2040127178" sldId="309"/>
        </pc:sldMkLst>
        <pc:spChg chg="mod">
          <ac:chgData name="Brayan Uriel Barrera Landero" userId="5c76625406c6b24d" providerId="LiveId" clId="{0173488C-03F8-43DA-A0BF-21EB5B480E16}" dt="2022-07-28T20:53:56.780" v="410" actId="113"/>
          <ac:spMkLst>
            <pc:docMk/>
            <pc:sldMk cId="2040127178" sldId="309"/>
            <ac:spMk id="30" creationId="{1EDCDC00-F5FA-163A-C493-83E3BF6490F4}"/>
          </ac:spMkLst>
        </pc:spChg>
        <pc:picChg chg="add mod">
          <ac:chgData name="Brayan Uriel Barrera Landero" userId="5c76625406c6b24d" providerId="LiveId" clId="{0173488C-03F8-43DA-A0BF-21EB5B480E16}" dt="2022-07-28T21:14:31.441" v="622" actId="1076"/>
          <ac:picMkLst>
            <pc:docMk/>
            <pc:sldMk cId="2040127178" sldId="309"/>
            <ac:picMk id="6" creationId="{AA54E5F5-04CF-6B38-CDCE-845DEFCC1E50}"/>
          </ac:picMkLst>
        </pc:picChg>
      </pc:sldChg>
      <pc:sldChg chg="modSp mod">
        <pc:chgData name="Brayan Uriel Barrera Landero" userId="5c76625406c6b24d" providerId="LiveId" clId="{0173488C-03F8-43DA-A0BF-21EB5B480E16}" dt="2022-07-28T20:54:11.394" v="412" actId="113"/>
        <pc:sldMkLst>
          <pc:docMk/>
          <pc:sldMk cId="946716" sldId="310"/>
        </pc:sldMkLst>
        <pc:spChg chg="mod">
          <ac:chgData name="Brayan Uriel Barrera Landero" userId="5c76625406c6b24d" providerId="LiveId" clId="{0173488C-03F8-43DA-A0BF-21EB5B480E16}" dt="2022-07-28T20:54:11.394" v="412" actId="113"/>
          <ac:spMkLst>
            <pc:docMk/>
            <pc:sldMk cId="946716" sldId="310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4:26.687" v="413" actId="113"/>
        <pc:sldMkLst>
          <pc:docMk/>
          <pc:sldMk cId="1729411156" sldId="311"/>
        </pc:sldMkLst>
        <pc:spChg chg="mod">
          <ac:chgData name="Brayan Uriel Barrera Landero" userId="5c76625406c6b24d" providerId="LiveId" clId="{0173488C-03F8-43DA-A0BF-21EB5B480E16}" dt="2022-07-28T20:54:26.687" v="413" actId="113"/>
          <ac:spMkLst>
            <pc:docMk/>
            <pc:sldMk cId="1729411156" sldId="311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4:52.846" v="418" actId="113"/>
        <pc:sldMkLst>
          <pc:docMk/>
          <pc:sldMk cId="411688348" sldId="312"/>
        </pc:sldMkLst>
        <pc:spChg chg="mod">
          <ac:chgData name="Brayan Uriel Barrera Landero" userId="5c76625406c6b24d" providerId="LiveId" clId="{0173488C-03F8-43DA-A0BF-21EB5B480E16}" dt="2022-07-28T20:54:52.846" v="418" actId="113"/>
          <ac:spMkLst>
            <pc:docMk/>
            <pc:sldMk cId="411688348" sldId="312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5:01.714" v="420" actId="113"/>
        <pc:sldMkLst>
          <pc:docMk/>
          <pc:sldMk cId="526363818" sldId="313"/>
        </pc:sldMkLst>
        <pc:spChg chg="mod">
          <ac:chgData name="Brayan Uriel Barrera Landero" userId="5c76625406c6b24d" providerId="LiveId" clId="{0173488C-03F8-43DA-A0BF-21EB5B480E16}" dt="2022-07-28T20:55:01.714" v="420" actId="113"/>
          <ac:spMkLst>
            <pc:docMk/>
            <pc:sldMk cId="526363818" sldId="313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00.997" v="401" actId="113"/>
        <pc:sldMkLst>
          <pc:docMk/>
          <pc:sldMk cId="1661253974" sldId="314"/>
        </pc:sldMkLst>
        <pc:spChg chg="mod">
          <ac:chgData name="Brayan Uriel Barrera Landero" userId="5c76625406c6b24d" providerId="LiveId" clId="{0173488C-03F8-43DA-A0BF-21EB5B480E16}" dt="2022-07-28T20:53:00.997" v="401" actId="113"/>
          <ac:spMkLst>
            <pc:docMk/>
            <pc:sldMk cId="1661253974" sldId="314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04.967" v="402" actId="113"/>
        <pc:sldMkLst>
          <pc:docMk/>
          <pc:sldMk cId="3052890106" sldId="315"/>
        </pc:sldMkLst>
        <pc:spChg chg="mod">
          <ac:chgData name="Brayan Uriel Barrera Landero" userId="5c76625406c6b24d" providerId="LiveId" clId="{0173488C-03F8-43DA-A0BF-21EB5B480E16}" dt="2022-07-28T20:53:04.967" v="402" actId="113"/>
          <ac:spMkLst>
            <pc:docMk/>
            <pc:sldMk cId="3052890106" sldId="315"/>
            <ac:spMk id="30" creationId="{1EDCDC00-F5FA-163A-C493-83E3BF6490F4}"/>
          </ac:spMkLst>
        </pc:spChg>
      </pc:sldChg>
      <pc:sldChg chg="addSp modSp mod">
        <pc:chgData name="Brayan Uriel Barrera Landero" userId="5c76625406c6b24d" providerId="LiveId" clId="{0173488C-03F8-43DA-A0BF-21EB5B480E16}" dt="2022-07-28T21:13:27.714" v="602" actId="1076"/>
        <pc:sldMkLst>
          <pc:docMk/>
          <pc:sldMk cId="4131517918" sldId="316"/>
        </pc:sldMkLst>
        <pc:spChg chg="mod">
          <ac:chgData name="Brayan Uriel Barrera Landero" userId="5c76625406c6b24d" providerId="LiveId" clId="{0173488C-03F8-43DA-A0BF-21EB5B480E16}" dt="2022-07-28T20:53:12.172" v="403" actId="113"/>
          <ac:spMkLst>
            <pc:docMk/>
            <pc:sldMk cId="4131517918" sldId="316"/>
            <ac:spMk id="30" creationId="{1EDCDC00-F5FA-163A-C493-83E3BF6490F4}"/>
          </ac:spMkLst>
        </pc:spChg>
        <pc:picChg chg="add mod ord">
          <ac:chgData name="Brayan Uriel Barrera Landero" userId="5c76625406c6b24d" providerId="LiveId" clId="{0173488C-03F8-43DA-A0BF-21EB5B480E16}" dt="2022-07-28T21:13:09.399" v="597" actId="1076"/>
          <ac:picMkLst>
            <pc:docMk/>
            <pc:sldMk cId="4131517918" sldId="316"/>
            <ac:picMk id="5" creationId="{FE5E499E-CC32-BD8C-639A-A72CDCD32B6A}"/>
          </ac:picMkLst>
        </pc:picChg>
        <pc:picChg chg="mod ord modCrop">
          <ac:chgData name="Brayan Uriel Barrera Landero" userId="5c76625406c6b24d" providerId="LiveId" clId="{0173488C-03F8-43DA-A0BF-21EB5B480E16}" dt="2022-07-28T21:13:27.714" v="602" actId="1076"/>
          <ac:picMkLst>
            <pc:docMk/>
            <pc:sldMk cId="4131517918" sldId="316"/>
            <ac:picMk id="6" creationId="{1596D8A6-B11C-8386-B103-068A9434A3B6}"/>
          </ac:picMkLst>
        </pc:picChg>
        <pc:picChg chg="mod">
          <ac:chgData name="Brayan Uriel Barrera Landero" userId="5c76625406c6b24d" providerId="LiveId" clId="{0173488C-03F8-43DA-A0BF-21EB5B480E16}" dt="2022-07-28T21:13:18.475" v="600" actId="1076"/>
          <ac:picMkLst>
            <pc:docMk/>
            <pc:sldMk cId="4131517918" sldId="316"/>
            <ac:picMk id="16" creationId="{B625B05E-C590-957A-9A5E-CB0D9095DE6A}"/>
          </ac:picMkLst>
        </pc:picChg>
      </pc:sldChg>
      <pc:sldChg chg="modSp mod">
        <pc:chgData name="Brayan Uriel Barrera Landero" userId="5c76625406c6b24d" providerId="LiveId" clId="{0173488C-03F8-43DA-A0BF-21EB5B480E16}" dt="2022-07-28T20:53:36.197" v="407" actId="113"/>
        <pc:sldMkLst>
          <pc:docMk/>
          <pc:sldMk cId="4193504026" sldId="317"/>
        </pc:sldMkLst>
        <pc:spChg chg="mod">
          <ac:chgData name="Brayan Uriel Barrera Landero" userId="5c76625406c6b24d" providerId="LiveId" clId="{0173488C-03F8-43DA-A0BF-21EB5B480E16}" dt="2022-07-28T20:53:36.197" v="407" actId="113"/>
          <ac:spMkLst>
            <pc:docMk/>
            <pc:sldMk cId="4193504026" sldId="317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25.723" v="405" actId="113"/>
        <pc:sldMkLst>
          <pc:docMk/>
          <pc:sldMk cId="774120221" sldId="318"/>
        </pc:sldMkLst>
        <pc:spChg chg="mod">
          <ac:chgData name="Brayan Uriel Barrera Landero" userId="5c76625406c6b24d" providerId="LiveId" clId="{0173488C-03F8-43DA-A0BF-21EB5B480E16}" dt="2022-07-28T20:53:25.723" v="405" actId="113"/>
          <ac:spMkLst>
            <pc:docMk/>
            <pc:sldMk cId="774120221" sldId="318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3:50.418" v="409" actId="113"/>
        <pc:sldMkLst>
          <pc:docMk/>
          <pc:sldMk cId="1428528805" sldId="319"/>
        </pc:sldMkLst>
        <pc:spChg chg="mod">
          <ac:chgData name="Brayan Uriel Barrera Landero" userId="5c76625406c6b24d" providerId="LiveId" clId="{0173488C-03F8-43DA-A0BF-21EB5B480E16}" dt="2022-07-28T20:53:50.418" v="409" actId="113"/>
          <ac:spMkLst>
            <pc:docMk/>
            <pc:sldMk cId="1428528805" sldId="319"/>
            <ac:spMk id="30" creationId="{1EDCDC00-F5FA-163A-C493-83E3BF6490F4}"/>
          </ac:spMkLst>
        </pc:spChg>
      </pc:sldChg>
      <pc:sldChg chg="addSp modSp mod">
        <pc:chgData name="Brayan Uriel Barrera Landero" userId="5c76625406c6b24d" providerId="LiveId" clId="{0173488C-03F8-43DA-A0BF-21EB5B480E16}" dt="2022-07-28T21:14:07.237" v="615" actId="14100"/>
        <pc:sldMkLst>
          <pc:docMk/>
          <pc:sldMk cId="3303359482" sldId="320"/>
        </pc:sldMkLst>
        <pc:spChg chg="mod">
          <ac:chgData name="Brayan Uriel Barrera Landero" userId="5c76625406c6b24d" providerId="LiveId" clId="{0173488C-03F8-43DA-A0BF-21EB5B480E16}" dt="2022-07-28T20:56:02.928" v="429" actId="113"/>
          <ac:spMkLst>
            <pc:docMk/>
            <pc:sldMk cId="3303359482" sldId="320"/>
            <ac:spMk id="30" creationId="{1EDCDC00-F5FA-163A-C493-83E3BF6490F4}"/>
          </ac:spMkLst>
        </pc:spChg>
        <pc:picChg chg="add mod">
          <ac:chgData name="Brayan Uriel Barrera Landero" userId="5c76625406c6b24d" providerId="LiveId" clId="{0173488C-03F8-43DA-A0BF-21EB5B480E16}" dt="2022-07-28T21:14:07.237" v="615" actId="14100"/>
          <ac:picMkLst>
            <pc:docMk/>
            <pc:sldMk cId="3303359482" sldId="320"/>
            <ac:picMk id="5" creationId="{6CDCB6DB-C8D8-33F9-88E8-2BBDA27740D8}"/>
          </ac:picMkLst>
        </pc:picChg>
      </pc:sldChg>
      <pc:sldChg chg="modSp mod">
        <pc:chgData name="Brayan Uriel Barrera Landero" userId="5c76625406c6b24d" providerId="LiveId" clId="{0173488C-03F8-43DA-A0BF-21EB5B480E16}" dt="2022-07-28T20:54:03.810" v="411" actId="113"/>
        <pc:sldMkLst>
          <pc:docMk/>
          <pc:sldMk cId="948914189" sldId="321"/>
        </pc:sldMkLst>
        <pc:spChg chg="mod">
          <ac:chgData name="Brayan Uriel Barrera Landero" userId="5c76625406c6b24d" providerId="LiveId" clId="{0173488C-03F8-43DA-A0BF-21EB5B480E16}" dt="2022-07-28T20:54:03.810" v="411" actId="113"/>
          <ac:spMkLst>
            <pc:docMk/>
            <pc:sldMk cId="948914189" sldId="321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4:32.523" v="414" actId="113"/>
        <pc:sldMkLst>
          <pc:docMk/>
          <pc:sldMk cId="588790649" sldId="322"/>
        </pc:sldMkLst>
        <pc:spChg chg="mod">
          <ac:chgData name="Brayan Uriel Barrera Landero" userId="5c76625406c6b24d" providerId="LiveId" clId="{0173488C-03F8-43DA-A0BF-21EB5B480E16}" dt="2022-07-28T20:54:32.523" v="414" actId="113"/>
          <ac:spMkLst>
            <pc:docMk/>
            <pc:sldMk cId="588790649" sldId="322"/>
            <ac:spMk id="30" creationId="{1EDCDC00-F5FA-163A-C493-83E3BF6490F4}"/>
          </ac:spMkLst>
        </pc:spChg>
      </pc:sldChg>
      <pc:sldChg chg="addSp modSp mod">
        <pc:chgData name="Brayan Uriel Barrera Landero" userId="5c76625406c6b24d" providerId="LiveId" clId="{0173488C-03F8-43DA-A0BF-21EB5B480E16}" dt="2022-07-28T21:15:53.146" v="641" actId="1076"/>
        <pc:sldMkLst>
          <pc:docMk/>
          <pc:sldMk cId="3070161495" sldId="324"/>
        </pc:sldMkLst>
        <pc:spChg chg="mod">
          <ac:chgData name="Brayan Uriel Barrera Landero" userId="5c76625406c6b24d" providerId="LiveId" clId="{0173488C-03F8-43DA-A0BF-21EB5B480E16}" dt="2022-07-28T20:54:36.979" v="415" actId="113"/>
          <ac:spMkLst>
            <pc:docMk/>
            <pc:sldMk cId="3070161495" sldId="324"/>
            <ac:spMk id="30" creationId="{1EDCDC00-F5FA-163A-C493-83E3BF6490F4}"/>
          </ac:spMkLst>
        </pc:spChg>
        <pc:picChg chg="add mod">
          <ac:chgData name="Brayan Uriel Barrera Landero" userId="5c76625406c6b24d" providerId="LiveId" clId="{0173488C-03F8-43DA-A0BF-21EB5B480E16}" dt="2022-07-28T21:15:53.146" v="641" actId="1076"/>
          <ac:picMkLst>
            <pc:docMk/>
            <pc:sldMk cId="3070161495" sldId="324"/>
            <ac:picMk id="4" creationId="{1DC81DC7-0E15-974E-3A4A-A56A91A90868}"/>
          </ac:picMkLst>
        </pc:picChg>
        <pc:picChg chg="mod">
          <ac:chgData name="Brayan Uriel Barrera Landero" userId="5c76625406c6b24d" providerId="LiveId" clId="{0173488C-03F8-43DA-A0BF-21EB5B480E16}" dt="2022-07-28T21:15:41.933" v="638" actId="1076"/>
          <ac:picMkLst>
            <pc:docMk/>
            <pc:sldMk cId="3070161495" sldId="324"/>
            <ac:picMk id="6" creationId="{DB8B8A89-E8B8-9844-14BF-86D3940B5F46}"/>
          </ac:picMkLst>
        </pc:picChg>
      </pc:sldChg>
      <pc:sldChg chg="addSp modSp mod">
        <pc:chgData name="Brayan Uriel Barrera Landero" userId="5c76625406c6b24d" providerId="LiveId" clId="{0173488C-03F8-43DA-A0BF-21EB5B480E16}" dt="2022-07-28T21:15:27.970" v="635" actId="1076"/>
        <pc:sldMkLst>
          <pc:docMk/>
          <pc:sldMk cId="2003320365" sldId="325"/>
        </pc:sldMkLst>
        <pc:spChg chg="mod">
          <ac:chgData name="Brayan Uriel Barrera Landero" userId="5c76625406c6b24d" providerId="LiveId" clId="{0173488C-03F8-43DA-A0BF-21EB5B480E16}" dt="2022-07-28T20:54:43.390" v="416" actId="113"/>
          <ac:spMkLst>
            <pc:docMk/>
            <pc:sldMk cId="2003320365" sldId="325"/>
            <ac:spMk id="30" creationId="{1EDCDC00-F5FA-163A-C493-83E3BF6490F4}"/>
          </ac:spMkLst>
        </pc:spChg>
        <pc:picChg chg="add mod">
          <ac:chgData name="Brayan Uriel Barrera Landero" userId="5c76625406c6b24d" providerId="LiveId" clId="{0173488C-03F8-43DA-A0BF-21EB5B480E16}" dt="2022-07-28T21:15:27.970" v="635" actId="1076"/>
          <ac:picMkLst>
            <pc:docMk/>
            <pc:sldMk cId="2003320365" sldId="325"/>
            <ac:picMk id="4" creationId="{63BA552F-FD18-6B4E-6176-638EAC7FB33F}"/>
          </ac:picMkLst>
        </pc:picChg>
      </pc:sldChg>
      <pc:sldChg chg="modSp mod">
        <pc:chgData name="Brayan Uriel Barrera Landero" userId="5c76625406c6b24d" providerId="LiveId" clId="{0173488C-03F8-43DA-A0BF-21EB5B480E16}" dt="2022-07-28T20:54:56.559" v="419" actId="113"/>
        <pc:sldMkLst>
          <pc:docMk/>
          <pc:sldMk cId="935972301" sldId="326"/>
        </pc:sldMkLst>
        <pc:spChg chg="mod">
          <ac:chgData name="Brayan Uriel Barrera Landero" userId="5c76625406c6b24d" providerId="LiveId" clId="{0173488C-03F8-43DA-A0BF-21EB5B480E16}" dt="2022-07-28T20:54:56.559" v="419" actId="113"/>
          <ac:spMkLst>
            <pc:docMk/>
            <pc:sldMk cId="935972301" sldId="326"/>
            <ac:spMk id="30" creationId="{1EDCDC00-F5FA-163A-C493-83E3BF6490F4}"/>
          </ac:spMkLst>
        </pc:spChg>
      </pc:sldChg>
      <pc:sldChg chg="addSp modSp mod">
        <pc:chgData name="Brayan Uriel Barrera Landero" userId="5c76625406c6b24d" providerId="LiveId" clId="{0173488C-03F8-43DA-A0BF-21EB5B480E16}" dt="2022-07-28T21:16:35.493" v="653" actId="1076"/>
        <pc:sldMkLst>
          <pc:docMk/>
          <pc:sldMk cId="1105289939" sldId="327"/>
        </pc:sldMkLst>
        <pc:spChg chg="mod">
          <ac:chgData name="Brayan Uriel Barrera Landero" userId="5c76625406c6b24d" providerId="LiveId" clId="{0173488C-03F8-43DA-A0BF-21EB5B480E16}" dt="2022-07-28T20:54:48.065" v="417" actId="113"/>
          <ac:spMkLst>
            <pc:docMk/>
            <pc:sldMk cId="1105289939" sldId="327"/>
            <ac:spMk id="30" creationId="{1EDCDC00-F5FA-163A-C493-83E3BF6490F4}"/>
          </ac:spMkLst>
        </pc:spChg>
        <pc:picChg chg="add mod">
          <ac:chgData name="Brayan Uriel Barrera Landero" userId="5c76625406c6b24d" providerId="LiveId" clId="{0173488C-03F8-43DA-A0BF-21EB5B480E16}" dt="2022-07-28T21:16:35.493" v="653" actId="1076"/>
          <ac:picMkLst>
            <pc:docMk/>
            <pc:sldMk cId="1105289939" sldId="327"/>
            <ac:picMk id="5" creationId="{532F13E8-E0C7-1418-D90E-81F9020387CE}"/>
          </ac:picMkLst>
        </pc:picChg>
        <pc:picChg chg="mod">
          <ac:chgData name="Brayan Uriel Barrera Landero" userId="5c76625406c6b24d" providerId="LiveId" clId="{0173488C-03F8-43DA-A0BF-21EB5B480E16}" dt="2022-07-28T21:16:32.268" v="652" actId="1076"/>
          <ac:picMkLst>
            <pc:docMk/>
            <pc:sldMk cId="1105289939" sldId="327"/>
            <ac:picMk id="6" creationId="{12E79855-951F-71A1-5D02-90C258708422}"/>
          </ac:picMkLst>
        </pc:picChg>
      </pc:sldChg>
      <pc:sldChg chg="modSp mod">
        <pc:chgData name="Brayan Uriel Barrera Landero" userId="5c76625406c6b24d" providerId="LiveId" clId="{0173488C-03F8-43DA-A0BF-21EB5B480E16}" dt="2022-07-28T20:55:08.037" v="421" actId="113"/>
        <pc:sldMkLst>
          <pc:docMk/>
          <pc:sldMk cId="1830880545" sldId="328"/>
        </pc:sldMkLst>
        <pc:spChg chg="mod">
          <ac:chgData name="Brayan Uriel Barrera Landero" userId="5c76625406c6b24d" providerId="LiveId" clId="{0173488C-03F8-43DA-A0BF-21EB5B480E16}" dt="2022-07-28T20:55:08.037" v="421" actId="113"/>
          <ac:spMkLst>
            <pc:docMk/>
            <pc:sldMk cId="1830880545" sldId="328"/>
            <ac:spMk id="30" creationId="{1EDCDC00-F5FA-163A-C493-83E3BF6490F4}"/>
          </ac:spMkLst>
        </pc:spChg>
      </pc:sldChg>
      <pc:sldChg chg="modSp mod">
        <pc:chgData name="Brayan Uriel Barrera Landero" userId="5c76625406c6b24d" providerId="LiveId" clId="{0173488C-03F8-43DA-A0BF-21EB5B480E16}" dt="2022-07-28T20:55:12.937" v="422" actId="113"/>
        <pc:sldMkLst>
          <pc:docMk/>
          <pc:sldMk cId="2483163215" sldId="329"/>
        </pc:sldMkLst>
        <pc:spChg chg="mod">
          <ac:chgData name="Brayan Uriel Barrera Landero" userId="5c76625406c6b24d" providerId="LiveId" clId="{0173488C-03F8-43DA-A0BF-21EB5B480E16}" dt="2022-07-28T20:55:12.937" v="422" actId="113"/>
          <ac:spMkLst>
            <pc:docMk/>
            <pc:sldMk cId="2483163215" sldId="329"/>
            <ac:spMk id="30" creationId="{1EDCDC00-F5FA-163A-C493-83E3BF6490F4}"/>
          </ac:spMkLst>
        </pc:spChg>
      </pc:sldChg>
      <pc:sldChg chg="addSp delSp modSp add mod">
        <pc:chgData name="Brayan Uriel Barrera Landero" userId="5c76625406c6b24d" providerId="LiveId" clId="{0173488C-03F8-43DA-A0BF-21EB5B480E16}" dt="2022-07-28T21:10:55.735" v="558" actId="20577"/>
        <pc:sldMkLst>
          <pc:docMk/>
          <pc:sldMk cId="1197857158" sldId="331"/>
        </pc:sldMkLst>
        <pc:spChg chg="mod">
          <ac:chgData name="Brayan Uriel Barrera Landero" userId="5c76625406c6b24d" providerId="LiveId" clId="{0173488C-03F8-43DA-A0BF-21EB5B480E16}" dt="2022-07-28T20:21:45.692" v="123" actId="1076"/>
          <ac:spMkLst>
            <pc:docMk/>
            <pc:sldMk cId="1197857158" sldId="331"/>
            <ac:spMk id="12" creationId="{4E73FF88-9D9C-B8EE-DA2D-C903D11E10FE}"/>
          </ac:spMkLst>
        </pc:spChg>
        <pc:spChg chg="mod">
          <ac:chgData name="Brayan Uriel Barrera Landero" userId="5c76625406c6b24d" providerId="LiveId" clId="{0173488C-03F8-43DA-A0BF-21EB5B480E16}" dt="2022-07-28T20:14:07.230" v="67" actId="1076"/>
          <ac:spMkLst>
            <pc:docMk/>
            <pc:sldMk cId="1197857158" sldId="331"/>
            <ac:spMk id="14" creationId="{A196ED54-6245-1971-325D-67BDA776C2B5}"/>
          </ac:spMkLst>
        </pc:spChg>
        <pc:spChg chg="del">
          <ac:chgData name="Brayan Uriel Barrera Landero" userId="5c76625406c6b24d" providerId="LiveId" clId="{0173488C-03F8-43DA-A0BF-21EB5B480E16}" dt="2022-07-28T19:59:33.774" v="3" actId="478"/>
          <ac:spMkLst>
            <pc:docMk/>
            <pc:sldMk cId="1197857158" sldId="331"/>
            <ac:spMk id="17" creationId="{284F1979-4F66-A6BD-4AD6-398A5A9A61DB}"/>
          </ac:spMkLst>
        </pc:spChg>
        <pc:spChg chg="mod">
          <ac:chgData name="Brayan Uriel Barrera Landero" userId="5c76625406c6b24d" providerId="LiveId" clId="{0173488C-03F8-43DA-A0BF-21EB5B480E16}" dt="2022-07-28T20:55:19.373" v="423" actId="113"/>
          <ac:spMkLst>
            <pc:docMk/>
            <pc:sldMk cId="1197857158" sldId="331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0:55.735" v="558" actId="20577"/>
          <ac:spMkLst>
            <pc:docMk/>
            <pc:sldMk cId="1197857158" sldId="331"/>
            <ac:spMk id="33" creationId="{D4F17D7F-B7D1-FACF-8E97-4583E4F27D55}"/>
          </ac:spMkLst>
        </pc:spChg>
        <pc:graphicFrameChg chg="add del mod modGraphic">
          <ac:chgData name="Brayan Uriel Barrera Landero" userId="5c76625406c6b24d" providerId="LiveId" clId="{0173488C-03F8-43DA-A0BF-21EB5B480E16}" dt="2022-07-28T20:12:08.917" v="38" actId="478"/>
          <ac:graphicFrameMkLst>
            <pc:docMk/>
            <pc:sldMk cId="1197857158" sldId="331"/>
            <ac:graphicFrameMk id="4" creationId="{F1EB588D-76D1-1A52-046F-9011B427C2F8}"/>
          </ac:graphicFrameMkLst>
        </pc:graphicFrameChg>
        <pc:graphicFrameChg chg="add mod modGraphic">
          <ac:chgData name="Brayan Uriel Barrera Landero" userId="5c76625406c6b24d" providerId="LiveId" clId="{0173488C-03F8-43DA-A0BF-21EB5B480E16}" dt="2022-07-28T20:21:48.158" v="124" actId="1076"/>
          <ac:graphicFrameMkLst>
            <pc:docMk/>
            <pc:sldMk cId="1197857158" sldId="331"/>
            <ac:graphicFrameMk id="5" creationId="{0888424B-E97D-48AD-369C-1033CD376826}"/>
          </ac:graphicFrameMkLst>
        </pc:graphicFrameChg>
        <pc:graphicFrameChg chg="add mod modGraphic">
          <ac:chgData name="Brayan Uriel Barrera Landero" userId="5c76625406c6b24d" providerId="LiveId" clId="{0173488C-03F8-43DA-A0BF-21EB5B480E16}" dt="2022-07-28T20:21:56.900" v="126" actId="1076"/>
          <ac:graphicFrameMkLst>
            <pc:docMk/>
            <pc:sldMk cId="1197857158" sldId="331"/>
            <ac:graphicFrameMk id="6" creationId="{3F29B6FB-D184-276B-6896-0EB69114D6ED}"/>
          </ac:graphicFrameMkLst>
        </pc:graphicFrameChg>
        <pc:picChg chg="del">
          <ac:chgData name="Brayan Uriel Barrera Landero" userId="5c76625406c6b24d" providerId="LiveId" clId="{0173488C-03F8-43DA-A0BF-21EB5B480E16}" dt="2022-07-28T19:59:27.523" v="1" actId="478"/>
          <ac:picMkLst>
            <pc:docMk/>
            <pc:sldMk cId="1197857158" sldId="331"/>
            <ac:picMk id="3" creationId="{0E6A79F4-80A0-F083-67E6-D2219AE2DC0F}"/>
          </ac:picMkLst>
        </pc:picChg>
        <pc:picChg chg="add mod modCrop">
          <ac:chgData name="Brayan Uriel Barrera Landero" userId="5c76625406c6b24d" providerId="LiveId" clId="{0173488C-03F8-43DA-A0BF-21EB5B480E16}" dt="2022-07-28T20:24:02.702" v="145" actId="1076"/>
          <ac:picMkLst>
            <pc:docMk/>
            <pc:sldMk cId="1197857158" sldId="331"/>
            <ac:picMk id="8" creationId="{AC9F46E2-7C21-0D0A-2AEF-880162695B2A}"/>
          </ac:picMkLst>
        </pc:picChg>
        <pc:picChg chg="add mod">
          <ac:chgData name="Brayan Uriel Barrera Landero" userId="5c76625406c6b24d" providerId="LiveId" clId="{0173488C-03F8-43DA-A0BF-21EB5B480E16}" dt="2022-07-28T20:23:54.133" v="143" actId="1076"/>
          <ac:picMkLst>
            <pc:docMk/>
            <pc:sldMk cId="1197857158" sldId="331"/>
            <ac:picMk id="11" creationId="{7E20549C-3EFA-2702-B208-1A2297A34F0B}"/>
          </ac:picMkLst>
        </pc:picChg>
        <pc:picChg chg="del">
          <ac:chgData name="Brayan Uriel Barrera Landero" userId="5c76625406c6b24d" providerId="LiveId" clId="{0173488C-03F8-43DA-A0BF-21EB5B480E16}" dt="2022-07-28T19:59:29.423" v="2" actId="478"/>
          <ac:picMkLst>
            <pc:docMk/>
            <pc:sldMk cId="1197857158" sldId="331"/>
            <ac:picMk id="15" creationId="{99DDB8CB-DD32-9717-B6A8-51B9564C0B88}"/>
          </ac:picMkLst>
        </pc:picChg>
        <pc:picChg chg="add mod modCrop">
          <ac:chgData name="Brayan Uriel Barrera Landero" userId="5c76625406c6b24d" providerId="LiveId" clId="{0173488C-03F8-43DA-A0BF-21EB5B480E16}" dt="2022-07-28T20:23:56.384" v="144" actId="1076"/>
          <ac:picMkLst>
            <pc:docMk/>
            <pc:sldMk cId="1197857158" sldId="331"/>
            <ac:picMk id="19" creationId="{553869DA-F9E6-3940-F9DD-C387B5B65749}"/>
          </ac:picMkLst>
        </pc:picChg>
      </pc:sldChg>
      <pc:sldChg chg="addSp delSp modSp add mod">
        <pc:chgData name="Brayan Uriel Barrera Landero" userId="5c76625406c6b24d" providerId="LiveId" clId="{0173488C-03F8-43DA-A0BF-21EB5B480E16}" dt="2022-07-28T21:11:00.520" v="560" actId="20577"/>
        <pc:sldMkLst>
          <pc:docMk/>
          <pc:sldMk cId="511226569" sldId="332"/>
        </pc:sldMkLst>
        <pc:spChg chg="mod">
          <ac:chgData name="Brayan Uriel Barrera Landero" userId="5c76625406c6b24d" providerId="LiveId" clId="{0173488C-03F8-43DA-A0BF-21EB5B480E16}" dt="2022-07-28T20:25:59.124" v="157" actId="20577"/>
          <ac:spMkLst>
            <pc:docMk/>
            <pc:sldMk cId="511226569" sldId="332"/>
            <ac:spMk id="12" creationId="{4E73FF88-9D9C-B8EE-DA2D-C903D11E10FE}"/>
          </ac:spMkLst>
        </pc:spChg>
        <pc:spChg chg="mod">
          <ac:chgData name="Brayan Uriel Barrera Landero" userId="5c76625406c6b24d" providerId="LiveId" clId="{0173488C-03F8-43DA-A0BF-21EB5B480E16}" dt="2022-07-28T20:55:27.321" v="424" actId="113"/>
          <ac:spMkLst>
            <pc:docMk/>
            <pc:sldMk cId="511226569" sldId="332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1:00.520" v="560" actId="20577"/>
          <ac:spMkLst>
            <pc:docMk/>
            <pc:sldMk cId="511226569" sldId="332"/>
            <ac:spMk id="33" creationId="{D4F17D7F-B7D1-FACF-8E97-4583E4F27D55}"/>
          </ac:spMkLst>
        </pc:spChg>
        <pc:graphicFrameChg chg="mod modGraphic">
          <ac:chgData name="Brayan Uriel Barrera Landero" userId="5c76625406c6b24d" providerId="LiveId" clId="{0173488C-03F8-43DA-A0BF-21EB5B480E16}" dt="2022-07-28T20:25:19.940" v="151" actId="255"/>
          <ac:graphicFrameMkLst>
            <pc:docMk/>
            <pc:sldMk cId="511226569" sldId="332"/>
            <ac:graphicFrameMk id="5" creationId="{0888424B-E97D-48AD-369C-1033CD376826}"/>
          </ac:graphicFrameMkLst>
        </pc:graphicFrameChg>
        <pc:graphicFrameChg chg="mod modGraphic">
          <ac:chgData name="Brayan Uriel Barrera Landero" userId="5c76625406c6b24d" providerId="LiveId" clId="{0173488C-03F8-43DA-A0BF-21EB5B480E16}" dt="2022-07-28T20:25:49.108" v="155" actId="14100"/>
          <ac:graphicFrameMkLst>
            <pc:docMk/>
            <pc:sldMk cId="511226569" sldId="332"/>
            <ac:graphicFrameMk id="6" creationId="{3F29B6FB-D184-276B-6896-0EB69114D6ED}"/>
          </ac:graphicFrameMkLst>
        </pc:graphicFrameChg>
        <pc:picChg chg="add mod modCrop">
          <ac:chgData name="Brayan Uriel Barrera Landero" userId="5c76625406c6b24d" providerId="LiveId" clId="{0173488C-03F8-43DA-A0BF-21EB5B480E16}" dt="2022-07-28T20:27:52.984" v="167" actId="1076"/>
          <ac:picMkLst>
            <pc:docMk/>
            <pc:sldMk cId="511226569" sldId="332"/>
            <ac:picMk id="4" creationId="{1BF65DFF-76A2-1417-7AFF-9F8CE8BA767C}"/>
          </ac:picMkLst>
        </pc:picChg>
        <pc:picChg chg="del">
          <ac:chgData name="Brayan Uriel Barrera Landero" userId="5c76625406c6b24d" providerId="LiveId" clId="{0173488C-03F8-43DA-A0BF-21EB5B480E16}" dt="2022-07-28T20:24:10.708" v="147" actId="478"/>
          <ac:picMkLst>
            <pc:docMk/>
            <pc:sldMk cId="511226569" sldId="332"/>
            <ac:picMk id="8" creationId="{AC9F46E2-7C21-0D0A-2AEF-880162695B2A}"/>
          </ac:picMkLst>
        </pc:picChg>
        <pc:picChg chg="add mod modCrop">
          <ac:chgData name="Brayan Uriel Barrera Landero" userId="5c76625406c6b24d" providerId="LiveId" clId="{0173488C-03F8-43DA-A0BF-21EB5B480E16}" dt="2022-07-28T20:28:34.101" v="178" actId="1076"/>
          <ac:picMkLst>
            <pc:docMk/>
            <pc:sldMk cId="511226569" sldId="332"/>
            <ac:picMk id="10" creationId="{C2D6FE44-2487-1A04-8438-46CD73D6D5D9}"/>
          </ac:picMkLst>
        </pc:picChg>
        <pc:picChg chg="del">
          <ac:chgData name="Brayan Uriel Barrera Landero" userId="5c76625406c6b24d" providerId="LiveId" clId="{0173488C-03F8-43DA-A0BF-21EB5B480E16}" dt="2022-07-28T20:24:14.835" v="148" actId="478"/>
          <ac:picMkLst>
            <pc:docMk/>
            <pc:sldMk cId="511226569" sldId="332"/>
            <ac:picMk id="19" creationId="{553869DA-F9E6-3940-F9DD-C387B5B65749}"/>
          </ac:picMkLst>
        </pc:picChg>
      </pc:sldChg>
      <pc:sldChg chg="addSp delSp modSp add mod">
        <pc:chgData name="Brayan Uriel Barrera Landero" userId="5c76625406c6b24d" providerId="LiveId" clId="{0173488C-03F8-43DA-A0BF-21EB5B480E16}" dt="2022-07-28T21:11:05.683" v="562" actId="20577"/>
        <pc:sldMkLst>
          <pc:docMk/>
          <pc:sldMk cId="2804435218" sldId="333"/>
        </pc:sldMkLst>
        <pc:spChg chg="mod">
          <ac:chgData name="Brayan Uriel Barrera Landero" userId="5c76625406c6b24d" providerId="LiveId" clId="{0173488C-03F8-43DA-A0BF-21EB5B480E16}" dt="2022-07-28T20:28:49.524" v="181" actId="20577"/>
          <ac:spMkLst>
            <pc:docMk/>
            <pc:sldMk cId="2804435218" sldId="333"/>
            <ac:spMk id="12" creationId="{4E73FF88-9D9C-B8EE-DA2D-C903D11E10FE}"/>
          </ac:spMkLst>
        </pc:spChg>
        <pc:spChg chg="mod">
          <ac:chgData name="Brayan Uriel Barrera Landero" userId="5c76625406c6b24d" providerId="LiveId" clId="{0173488C-03F8-43DA-A0BF-21EB5B480E16}" dt="2022-07-28T20:55:31.213" v="425" actId="113"/>
          <ac:spMkLst>
            <pc:docMk/>
            <pc:sldMk cId="2804435218" sldId="333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1:05.683" v="562" actId="20577"/>
          <ac:spMkLst>
            <pc:docMk/>
            <pc:sldMk cId="2804435218" sldId="333"/>
            <ac:spMk id="33" creationId="{D4F17D7F-B7D1-FACF-8E97-4583E4F27D55}"/>
          </ac:spMkLst>
        </pc:spChg>
        <pc:graphicFrameChg chg="del mod modGraphic">
          <ac:chgData name="Brayan Uriel Barrera Landero" userId="5c76625406c6b24d" providerId="LiveId" clId="{0173488C-03F8-43DA-A0BF-21EB5B480E16}" dt="2022-07-28T20:29:33.432" v="187" actId="478"/>
          <ac:graphicFrameMkLst>
            <pc:docMk/>
            <pc:sldMk cId="2804435218" sldId="333"/>
            <ac:graphicFrameMk id="5" creationId="{0888424B-E97D-48AD-369C-1033CD376826}"/>
          </ac:graphicFrameMkLst>
        </pc:graphicFrameChg>
        <pc:graphicFrameChg chg="del mod">
          <ac:chgData name="Brayan Uriel Barrera Landero" userId="5c76625406c6b24d" providerId="LiveId" clId="{0173488C-03F8-43DA-A0BF-21EB5B480E16}" dt="2022-07-28T20:29:37.370" v="188" actId="478"/>
          <ac:graphicFrameMkLst>
            <pc:docMk/>
            <pc:sldMk cId="2804435218" sldId="333"/>
            <ac:graphicFrameMk id="6" creationId="{3F29B6FB-D184-276B-6896-0EB69114D6ED}"/>
          </ac:graphicFrameMkLst>
        </pc:graphicFrameChg>
        <pc:graphicFrameChg chg="add mod modGraphic">
          <ac:chgData name="Brayan Uriel Barrera Landero" userId="5c76625406c6b24d" providerId="LiveId" clId="{0173488C-03F8-43DA-A0BF-21EB5B480E16}" dt="2022-07-28T20:30:42.031" v="197" actId="255"/>
          <ac:graphicFrameMkLst>
            <pc:docMk/>
            <pc:sldMk cId="2804435218" sldId="333"/>
            <ac:graphicFrameMk id="19" creationId="{2FCD5775-3609-7FBA-C629-4E8672198BE0}"/>
          </ac:graphicFrameMkLst>
        </pc:graphicFrameChg>
        <pc:graphicFrameChg chg="add mod modGraphic">
          <ac:chgData name="Brayan Uriel Barrera Landero" userId="5c76625406c6b24d" providerId="LiveId" clId="{0173488C-03F8-43DA-A0BF-21EB5B480E16}" dt="2022-07-28T20:30:52.342" v="199" actId="14100"/>
          <ac:graphicFrameMkLst>
            <pc:docMk/>
            <pc:sldMk cId="2804435218" sldId="333"/>
            <ac:graphicFrameMk id="20" creationId="{F5C028AE-D26C-E001-B90B-AB6AF7F451B6}"/>
          </ac:graphicFrameMkLst>
        </pc:graphicFrameChg>
        <pc:picChg chg="mod">
          <ac:chgData name="Brayan Uriel Barrera Landero" userId="5c76625406c6b24d" providerId="LiveId" clId="{0173488C-03F8-43DA-A0BF-21EB5B480E16}" dt="2022-07-28T20:37:10.750" v="253" actId="1076"/>
          <ac:picMkLst>
            <pc:docMk/>
            <pc:sldMk cId="2804435218" sldId="333"/>
            <ac:picMk id="4" creationId="{1BF65DFF-76A2-1417-7AFF-9F8CE8BA767C}"/>
          </ac:picMkLst>
        </pc:picChg>
      </pc:sldChg>
      <pc:sldChg chg="addSp delSp modSp add mod">
        <pc:chgData name="Brayan Uriel Barrera Landero" userId="5c76625406c6b24d" providerId="LiveId" clId="{0173488C-03F8-43DA-A0BF-21EB5B480E16}" dt="2022-07-28T21:11:16.025" v="564" actId="20577"/>
        <pc:sldMkLst>
          <pc:docMk/>
          <pc:sldMk cId="1582740830" sldId="334"/>
        </pc:sldMkLst>
        <pc:spChg chg="mod">
          <ac:chgData name="Brayan Uriel Barrera Landero" userId="5c76625406c6b24d" providerId="LiveId" clId="{0173488C-03F8-43DA-A0BF-21EB5B480E16}" dt="2022-07-28T20:32:25.791" v="204" actId="20577"/>
          <ac:spMkLst>
            <pc:docMk/>
            <pc:sldMk cId="1582740830" sldId="334"/>
            <ac:spMk id="12" creationId="{4E73FF88-9D9C-B8EE-DA2D-C903D11E10FE}"/>
          </ac:spMkLst>
        </pc:spChg>
        <pc:spChg chg="add mod">
          <ac:chgData name="Brayan Uriel Barrera Landero" userId="5c76625406c6b24d" providerId="LiveId" clId="{0173488C-03F8-43DA-A0BF-21EB5B480E16}" dt="2022-07-28T20:46:43.394" v="335" actId="1076"/>
          <ac:spMkLst>
            <pc:docMk/>
            <pc:sldMk cId="1582740830" sldId="334"/>
            <ac:spMk id="26" creationId="{7AD387BD-33F3-35A8-7FC1-E97804618BE8}"/>
          </ac:spMkLst>
        </pc:spChg>
        <pc:spChg chg="add mod">
          <ac:chgData name="Brayan Uriel Barrera Landero" userId="5c76625406c6b24d" providerId="LiveId" clId="{0173488C-03F8-43DA-A0BF-21EB5B480E16}" dt="2022-07-28T20:47:09.678" v="340" actId="1076"/>
          <ac:spMkLst>
            <pc:docMk/>
            <pc:sldMk cId="1582740830" sldId="334"/>
            <ac:spMk id="27" creationId="{133D94A7-6EEB-D3AD-C090-E47BF151B66E}"/>
          </ac:spMkLst>
        </pc:spChg>
        <pc:spChg chg="mod">
          <ac:chgData name="Brayan Uriel Barrera Landero" userId="5c76625406c6b24d" providerId="LiveId" clId="{0173488C-03F8-43DA-A0BF-21EB5B480E16}" dt="2022-07-28T20:55:40.667" v="427" actId="113"/>
          <ac:spMkLst>
            <pc:docMk/>
            <pc:sldMk cId="1582740830" sldId="334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1:16.025" v="564" actId="20577"/>
          <ac:spMkLst>
            <pc:docMk/>
            <pc:sldMk cId="1582740830" sldId="334"/>
            <ac:spMk id="33" creationId="{D4F17D7F-B7D1-FACF-8E97-4583E4F27D55}"/>
          </ac:spMkLst>
        </pc:spChg>
        <pc:graphicFrameChg chg="add mod modGraphic">
          <ac:chgData name="Brayan Uriel Barrera Landero" userId="5c76625406c6b24d" providerId="LiveId" clId="{0173488C-03F8-43DA-A0BF-21EB5B480E16}" dt="2022-07-28T20:34:35.768" v="237" actId="12385"/>
          <ac:graphicFrameMkLst>
            <pc:docMk/>
            <pc:sldMk cId="1582740830" sldId="334"/>
            <ac:graphicFrameMk id="3" creationId="{162A351B-4A43-9C82-2267-62DC6D46CE97}"/>
          </ac:graphicFrameMkLst>
        </pc:graphicFrameChg>
        <pc:graphicFrameChg chg="add mod modGraphic">
          <ac:chgData name="Brayan Uriel Barrera Landero" userId="5c76625406c6b24d" providerId="LiveId" clId="{0173488C-03F8-43DA-A0BF-21EB5B480E16}" dt="2022-07-28T20:34:32.515" v="236" actId="12385"/>
          <ac:graphicFrameMkLst>
            <pc:docMk/>
            <pc:sldMk cId="1582740830" sldId="334"/>
            <ac:graphicFrameMk id="5" creationId="{002BA654-B69C-D4A7-60F3-F111E2CFBC8E}"/>
          </ac:graphicFrameMkLst>
        </pc:graphicFrameChg>
        <pc:graphicFrameChg chg="del">
          <ac:chgData name="Brayan Uriel Barrera Landero" userId="5c76625406c6b24d" providerId="LiveId" clId="{0173488C-03F8-43DA-A0BF-21EB5B480E16}" dt="2022-07-28T20:33:04.328" v="206" actId="478"/>
          <ac:graphicFrameMkLst>
            <pc:docMk/>
            <pc:sldMk cId="1582740830" sldId="334"/>
            <ac:graphicFrameMk id="19" creationId="{2FCD5775-3609-7FBA-C629-4E8672198BE0}"/>
          </ac:graphicFrameMkLst>
        </pc:graphicFrameChg>
        <pc:graphicFrameChg chg="del">
          <ac:chgData name="Brayan Uriel Barrera Landero" userId="5c76625406c6b24d" providerId="LiveId" clId="{0173488C-03F8-43DA-A0BF-21EB5B480E16}" dt="2022-07-28T20:33:06.852" v="207" actId="478"/>
          <ac:graphicFrameMkLst>
            <pc:docMk/>
            <pc:sldMk cId="1582740830" sldId="334"/>
            <ac:graphicFrameMk id="20" creationId="{F5C028AE-D26C-E001-B90B-AB6AF7F451B6}"/>
          </ac:graphicFrameMkLst>
        </pc:graphicFrameChg>
        <pc:picChg chg="del">
          <ac:chgData name="Brayan Uriel Barrera Landero" userId="5c76625406c6b24d" providerId="LiveId" clId="{0173488C-03F8-43DA-A0BF-21EB5B480E16}" dt="2022-07-28T20:33:00.444" v="205" actId="478"/>
          <ac:picMkLst>
            <pc:docMk/>
            <pc:sldMk cId="1582740830" sldId="334"/>
            <ac:picMk id="4" creationId="{1BF65DFF-76A2-1417-7AFF-9F8CE8BA767C}"/>
          </ac:picMkLst>
        </pc:picChg>
        <pc:picChg chg="add mod modCrop">
          <ac:chgData name="Brayan Uriel Barrera Landero" userId="5c76625406c6b24d" providerId="LiveId" clId="{0173488C-03F8-43DA-A0BF-21EB5B480E16}" dt="2022-07-28T20:37:44.620" v="256" actId="1076"/>
          <ac:picMkLst>
            <pc:docMk/>
            <pc:sldMk cId="1582740830" sldId="334"/>
            <ac:picMk id="7" creationId="{BEB0DF65-58FD-9813-26DE-916531FC179C}"/>
          </ac:picMkLst>
        </pc:picChg>
        <pc:picChg chg="del">
          <ac:chgData name="Brayan Uriel Barrera Landero" userId="5c76625406c6b24d" providerId="LiveId" clId="{0173488C-03F8-43DA-A0BF-21EB5B480E16}" dt="2022-07-28T20:36:24.298" v="238" actId="478"/>
          <ac:picMkLst>
            <pc:docMk/>
            <pc:sldMk cId="1582740830" sldId="334"/>
            <ac:picMk id="10" creationId="{C2D6FE44-2487-1A04-8438-46CD73D6D5D9}"/>
          </ac:picMkLst>
        </pc:picChg>
        <pc:picChg chg="add mod ord modCrop">
          <ac:chgData name="Brayan Uriel Barrera Landero" userId="5c76625406c6b24d" providerId="LiveId" clId="{0173488C-03F8-43DA-A0BF-21EB5B480E16}" dt="2022-07-28T20:38:44.211" v="274" actId="14100"/>
          <ac:picMkLst>
            <pc:docMk/>
            <pc:sldMk cId="1582740830" sldId="334"/>
            <ac:picMk id="15" creationId="{F8DBB8F4-A2A2-5CAC-FBC5-A3F9FD889F85}"/>
          </ac:picMkLst>
        </pc:picChg>
      </pc:sldChg>
      <pc:sldChg chg="addSp delSp modSp add mod">
        <pc:chgData name="Brayan Uriel Barrera Landero" userId="5c76625406c6b24d" providerId="LiveId" clId="{0173488C-03F8-43DA-A0BF-21EB5B480E16}" dt="2022-07-28T21:11:23.145" v="568" actId="20577"/>
        <pc:sldMkLst>
          <pc:docMk/>
          <pc:sldMk cId="3467233684" sldId="335"/>
        </pc:sldMkLst>
        <pc:spChg chg="mod">
          <ac:chgData name="Brayan Uriel Barrera Landero" userId="5c76625406c6b24d" providerId="LiveId" clId="{0173488C-03F8-43DA-A0BF-21EB5B480E16}" dt="2022-07-28T20:39:15.330" v="277" actId="20577"/>
          <ac:spMkLst>
            <pc:docMk/>
            <pc:sldMk cId="3467233684" sldId="335"/>
            <ac:spMk id="12" creationId="{4E73FF88-9D9C-B8EE-DA2D-C903D11E10FE}"/>
          </ac:spMkLst>
        </pc:spChg>
        <pc:spChg chg="add mod">
          <ac:chgData name="Brayan Uriel Barrera Landero" userId="5c76625406c6b24d" providerId="LiveId" clId="{0173488C-03F8-43DA-A0BF-21EB5B480E16}" dt="2022-07-28T20:46:08.256" v="328" actId="1076"/>
          <ac:spMkLst>
            <pc:docMk/>
            <pc:sldMk cId="3467233684" sldId="335"/>
            <ac:spMk id="24" creationId="{86634667-AB8C-4281-A64C-7E1ED2E1CEEA}"/>
          </ac:spMkLst>
        </pc:spChg>
        <pc:spChg chg="add mod">
          <ac:chgData name="Brayan Uriel Barrera Landero" userId="5c76625406c6b24d" providerId="LiveId" clId="{0173488C-03F8-43DA-A0BF-21EB5B480E16}" dt="2022-07-28T20:46:28.409" v="331" actId="1076"/>
          <ac:spMkLst>
            <pc:docMk/>
            <pc:sldMk cId="3467233684" sldId="335"/>
            <ac:spMk id="26" creationId="{8DA318E0-703B-67B6-F3C7-02FEBDF42CE2}"/>
          </ac:spMkLst>
        </pc:spChg>
        <pc:spChg chg="add del mod">
          <ac:chgData name="Brayan Uriel Barrera Landero" userId="5c76625406c6b24d" providerId="LiveId" clId="{0173488C-03F8-43DA-A0BF-21EB5B480E16}" dt="2022-07-28T20:46:34.698" v="333"/>
          <ac:spMkLst>
            <pc:docMk/>
            <pc:sldMk cId="3467233684" sldId="335"/>
            <ac:spMk id="27" creationId="{5A8925FB-8810-740F-6735-91FAF1872726}"/>
          </ac:spMkLst>
        </pc:spChg>
        <pc:spChg chg="add del mod">
          <ac:chgData name="Brayan Uriel Barrera Landero" userId="5c76625406c6b24d" providerId="LiveId" clId="{0173488C-03F8-43DA-A0BF-21EB5B480E16}" dt="2022-07-28T20:46:56.283" v="338"/>
          <ac:spMkLst>
            <pc:docMk/>
            <pc:sldMk cId="3467233684" sldId="335"/>
            <ac:spMk id="28" creationId="{A28964EE-6E1D-46F1-4719-1D8A57E0BBD8}"/>
          </ac:spMkLst>
        </pc:spChg>
        <pc:spChg chg="mod">
          <ac:chgData name="Brayan Uriel Barrera Landero" userId="5c76625406c6b24d" providerId="LiveId" clId="{0173488C-03F8-43DA-A0BF-21EB5B480E16}" dt="2022-07-28T20:55:35.698" v="426" actId="113"/>
          <ac:spMkLst>
            <pc:docMk/>
            <pc:sldMk cId="3467233684" sldId="335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1:23.145" v="568" actId="20577"/>
          <ac:spMkLst>
            <pc:docMk/>
            <pc:sldMk cId="3467233684" sldId="335"/>
            <ac:spMk id="33" creationId="{D4F17D7F-B7D1-FACF-8E97-4583E4F27D55}"/>
          </ac:spMkLst>
        </pc:spChg>
        <pc:graphicFrameChg chg="mod modGraphic">
          <ac:chgData name="Brayan Uriel Barrera Landero" userId="5c76625406c6b24d" providerId="LiveId" clId="{0173488C-03F8-43DA-A0BF-21EB5B480E16}" dt="2022-07-28T20:42:34.183" v="286" actId="255"/>
          <ac:graphicFrameMkLst>
            <pc:docMk/>
            <pc:sldMk cId="3467233684" sldId="335"/>
            <ac:graphicFrameMk id="3" creationId="{162A351B-4A43-9C82-2267-62DC6D46CE97}"/>
          </ac:graphicFrameMkLst>
        </pc:graphicFrameChg>
        <pc:graphicFrameChg chg="mod modGraphic">
          <ac:chgData name="Brayan Uriel Barrera Landero" userId="5c76625406c6b24d" providerId="LiveId" clId="{0173488C-03F8-43DA-A0BF-21EB5B480E16}" dt="2022-07-28T20:42:48.524" v="289" actId="1076"/>
          <ac:graphicFrameMkLst>
            <pc:docMk/>
            <pc:sldMk cId="3467233684" sldId="335"/>
            <ac:graphicFrameMk id="5" creationId="{002BA654-B69C-D4A7-60F3-F111E2CFBC8E}"/>
          </ac:graphicFrameMkLst>
        </pc:graphicFrameChg>
        <pc:picChg chg="add mod modCrop">
          <ac:chgData name="Brayan Uriel Barrera Landero" userId="5c76625406c6b24d" providerId="LiveId" clId="{0173488C-03F8-43DA-A0BF-21EB5B480E16}" dt="2022-07-28T20:44:34.675" v="318" actId="1076"/>
          <ac:picMkLst>
            <pc:docMk/>
            <pc:sldMk cId="3467233684" sldId="335"/>
            <ac:picMk id="6" creationId="{8B01DA34-46A4-234C-4231-9D0BC9CC8B2B}"/>
          </ac:picMkLst>
        </pc:picChg>
        <pc:picChg chg="del">
          <ac:chgData name="Brayan Uriel Barrera Landero" userId="5c76625406c6b24d" providerId="LiveId" clId="{0173488C-03F8-43DA-A0BF-21EB5B480E16}" dt="2022-07-28T20:40:56.397" v="278" actId="478"/>
          <ac:picMkLst>
            <pc:docMk/>
            <pc:sldMk cId="3467233684" sldId="335"/>
            <ac:picMk id="7" creationId="{BEB0DF65-58FD-9813-26DE-916531FC179C}"/>
          </ac:picMkLst>
        </pc:picChg>
        <pc:picChg chg="add mod modCrop">
          <ac:chgData name="Brayan Uriel Barrera Landero" userId="5c76625406c6b24d" providerId="LiveId" clId="{0173488C-03F8-43DA-A0BF-21EB5B480E16}" dt="2022-07-28T20:44:29.009" v="317" actId="1076"/>
          <ac:picMkLst>
            <pc:docMk/>
            <pc:sldMk cId="3467233684" sldId="335"/>
            <ac:picMk id="10" creationId="{1B802397-6252-DC63-CD32-4620DA1B7281}"/>
          </ac:picMkLst>
        </pc:picChg>
        <pc:picChg chg="del">
          <ac:chgData name="Brayan Uriel Barrera Landero" userId="5c76625406c6b24d" providerId="LiveId" clId="{0173488C-03F8-43DA-A0BF-21EB5B480E16}" dt="2022-07-28T20:40:58.503" v="279" actId="478"/>
          <ac:picMkLst>
            <pc:docMk/>
            <pc:sldMk cId="3467233684" sldId="335"/>
            <ac:picMk id="15" creationId="{F8DBB8F4-A2A2-5CAC-FBC5-A3F9FD889F85}"/>
          </ac:picMkLst>
        </pc:picChg>
      </pc:sldChg>
      <pc:sldChg chg="addSp modSp add del mod">
        <pc:chgData name="Brayan Uriel Barrera Landero" userId="5c76625406c6b24d" providerId="LiveId" clId="{0173488C-03F8-43DA-A0BF-21EB5B480E16}" dt="2022-08-02T19:19:59.519" v="654" actId="2696"/>
        <pc:sldMkLst>
          <pc:docMk/>
          <pc:sldMk cId="3565797961" sldId="336"/>
        </pc:sldMkLst>
        <pc:spChg chg="add mod">
          <ac:chgData name="Brayan Uriel Barrera Landero" userId="5c76625406c6b24d" providerId="LiveId" clId="{0173488C-03F8-43DA-A0BF-21EB5B480E16}" dt="2022-07-28T20:46:47.167" v="336"/>
          <ac:spMkLst>
            <pc:docMk/>
            <pc:sldMk cId="3565797961" sldId="336"/>
            <ac:spMk id="19" creationId="{7EEA2964-66E2-DDBE-17AB-23E7DA9C36C0}"/>
          </ac:spMkLst>
        </pc:spChg>
        <pc:spChg chg="add mod">
          <ac:chgData name="Brayan Uriel Barrera Landero" userId="5c76625406c6b24d" providerId="LiveId" clId="{0173488C-03F8-43DA-A0BF-21EB5B480E16}" dt="2022-07-28T20:47:23.600" v="341"/>
          <ac:spMkLst>
            <pc:docMk/>
            <pc:sldMk cId="3565797961" sldId="336"/>
            <ac:spMk id="20" creationId="{E627C09A-8C80-9D9B-6608-D6C7861C524C}"/>
          </ac:spMkLst>
        </pc:spChg>
        <pc:spChg chg="mod">
          <ac:chgData name="Brayan Uriel Barrera Landero" userId="5c76625406c6b24d" providerId="LiveId" clId="{0173488C-03F8-43DA-A0BF-21EB5B480E16}" dt="2022-07-28T20:55:47.910" v="428" actId="113"/>
          <ac:spMkLst>
            <pc:docMk/>
            <pc:sldMk cId="3565797961" sldId="336"/>
            <ac:spMk id="30" creationId="{1EDCDC00-F5FA-163A-C493-83E3BF6490F4}"/>
          </ac:spMkLst>
        </pc:spChg>
        <pc:spChg chg="mod">
          <ac:chgData name="Brayan Uriel Barrera Landero" userId="5c76625406c6b24d" providerId="LiveId" clId="{0173488C-03F8-43DA-A0BF-21EB5B480E16}" dt="2022-07-28T21:11:32.883" v="572" actId="20577"/>
          <ac:spMkLst>
            <pc:docMk/>
            <pc:sldMk cId="3565797961" sldId="336"/>
            <ac:spMk id="33" creationId="{D4F17D7F-B7D1-FACF-8E97-4583E4F27D55}"/>
          </ac:spMkLst>
        </pc:spChg>
      </pc:sldChg>
      <pc:sldChg chg="addSp delSp modSp add mod">
        <pc:chgData name="Brayan Uriel Barrera Landero" userId="5c76625406c6b24d" providerId="LiveId" clId="{0173488C-03F8-43DA-A0BF-21EB5B480E16}" dt="2022-08-02T19:20:04.344" v="656" actId="20577"/>
        <pc:sldMkLst>
          <pc:docMk/>
          <pc:sldMk cId="1537255151" sldId="337"/>
        </pc:sldMkLst>
        <pc:spChg chg="mod">
          <ac:chgData name="Brayan Uriel Barrera Landero" userId="5c76625406c6b24d" providerId="LiveId" clId="{0173488C-03F8-43DA-A0BF-21EB5B480E16}" dt="2022-07-28T20:45:34.819" v="322" actId="20577"/>
          <ac:spMkLst>
            <pc:docMk/>
            <pc:sldMk cId="1537255151" sldId="337"/>
            <ac:spMk id="12" creationId="{4E73FF88-9D9C-B8EE-DA2D-C903D11E10FE}"/>
          </ac:spMkLst>
        </pc:spChg>
        <pc:spChg chg="add mod">
          <ac:chgData name="Brayan Uriel Barrera Landero" userId="5c76625406c6b24d" providerId="LiveId" clId="{0173488C-03F8-43DA-A0BF-21EB5B480E16}" dt="2022-07-28T21:00:43.950" v="479" actId="1076"/>
          <ac:spMkLst>
            <pc:docMk/>
            <pc:sldMk cId="1537255151" sldId="337"/>
            <ac:spMk id="19" creationId="{792F2F43-FAAC-B022-7622-F15C0A978384}"/>
          </ac:spMkLst>
        </pc:spChg>
        <pc:spChg chg="add mod">
          <ac:chgData name="Brayan Uriel Barrera Landero" userId="5c76625406c6b24d" providerId="LiveId" clId="{0173488C-03F8-43DA-A0BF-21EB5B480E16}" dt="2022-07-28T20:51:00.351" v="385" actId="1076"/>
          <ac:spMkLst>
            <pc:docMk/>
            <pc:sldMk cId="1537255151" sldId="337"/>
            <ac:spMk id="20" creationId="{1D8524AE-D200-3B16-F29D-E72D3E673AF1}"/>
          </ac:spMkLst>
        </pc:spChg>
        <pc:spChg chg="add mod">
          <ac:chgData name="Brayan Uriel Barrera Landero" userId="5c76625406c6b24d" providerId="LiveId" clId="{0173488C-03F8-43DA-A0BF-21EB5B480E16}" dt="2022-07-28T20:51:13.095" v="387" actId="1076"/>
          <ac:spMkLst>
            <pc:docMk/>
            <pc:sldMk cId="1537255151" sldId="337"/>
            <ac:spMk id="21" creationId="{D98A46D5-2033-1C6A-7C71-D2FFDD738627}"/>
          </ac:spMkLst>
        </pc:spChg>
        <pc:spChg chg="mod">
          <ac:chgData name="Brayan Uriel Barrera Landero" userId="5c76625406c6b24d" providerId="LiveId" clId="{0173488C-03F8-43DA-A0BF-21EB5B480E16}" dt="2022-07-28T20:52:43.113" v="399" actId="113"/>
          <ac:spMkLst>
            <pc:docMk/>
            <pc:sldMk cId="1537255151" sldId="337"/>
            <ac:spMk id="30" creationId="{1EDCDC00-F5FA-163A-C493-83E3BF6490F4}"/>
          </ac:spMkLst>
        </pc:spChg>
        <pc:spChg chg="add mod">
          <ac:chgData name="Brayan Uriel Barrera Landero" userId="5c76625406c6b24d" providerId="LiveId" clId="{0173488C-03F8-43DA-A0BF-21EB5B480E16}" dt="2022-07-28T21:00:53.170" v="483" actId="20577"/>
          <ac:spMkLst>
            <pc:docMk/>
            <pc:sldMk cId="1537255151" sldId="337"/>
            <ac:spMk id="32" creationId="{ABEFEB35-09DC-A2C5-72AB-E9557ECBB38D}"/>
          </ac:spMkLst>
        </pc:spChg>
        <pc:spChg chg="mod">
          <ac:chgData name="Brayan Uriel Barrera Landero" userId="5c76625406c6b24d" providerId="LiveId" clId="{0173488C-03F8-43DA-A0BF-21EB5B480E16}" dt="2022-08-02T19:20:04.344" v="656" actId="20577"/>
          <ac:spMkLst>
            <pc:docMk/>
            <pc:sldMk cId="1537255151" sldId="337"/>
            <ac:spMk id="33" creationId="{D4F17D7F-B7D1-FACF-8E97-4583E4F27D55}"/>
          </ac:spMkLst>
        </pc:spChg>
        <pc:graphicFrameChg chg="mod modGraphic">
          <ac:chgData name="Brayan Uriel Barrera Landero" userId="5c76625406c6b24d" providerId="LiveId" clId="{0173488C-03F8-43DA-A0BF-21EB5B480E16}" dt="2022-07-28T20:50:54.923" v="384" actId="1076"/>
          <ac:graphicFrameMkLst>
            <pc:docMk/>
            <pc:sldMk cId="1537255151" sldId="337"/>
            <ac:graphicFrameMk id="3" creationId="{162A351B-4A43-9C82-2267-62DC6D46CE97}"/>
          </ac:graphicFrameMkLst>
        </pc:graphicFrameChg>
        <pc:graphicFrameChg chg="add del mod">
          <ac:chgData name="Brayan Uriel Barrera Landero" userId="5c76625406c6b24d" providerId="LiveId" clId="{0173488C-03F8-43DA-A0BF-21EB5B480E16}" dt="2022-07-28T20:47:44.415" v="343" actId="478"/>
          <ac:graphicFrameMkLst>
            <pc:docMk/>
            <pc:sldMk cId="1537255151" sldId="337"/>
            <ac:graphicFrameMk id="4" creationId="{F1109CFB-1744-53F4-009D-1F570EA75A89}"/>
          </ac:graphicFrameMkLst>
        </pc:graphicFrameChg>
        <pc:graphicFrameChg chg="mod modGraphic">
          <ac:chgData name="Brayan Uriel Barrera Landero" userId="5c76625406c6b24d" providerId="LiveId" clId="{0173488C-03F8-43DA-A0BF-21EB5B480E16}" dt="2022-07-28T20:51:05.010" v="386" actId="1076"/>
          <ac:graphicFrameMkLst>
            <pc:docMk/>
            <pc:sldMk cId="1537255151" sldId="337"/>
            <ac:graphicFrameMk id="5" creationId="{002BA654-B69C-D4A7-60F3-F111E2CFBC8E}"/>
          </ac:graphicFrameMkLst>
        </pc:graphicFrameChg>
        <pc:picChg chg="del">
          <ac:chgData name="Brayan Uriel Barrera Landero" userId="5c76625406c6b24d" providerId="LiveId" clId="{0173488C-03F8-43DA-A0BF-21EB5B480E16}" dt="2022-07-28T20:45:36.763" v="323" actId="478"/>
          <ac:picMkLst>
            <pc:docMk/>
            <pc:sldMk cId="1537255151" sldId="337"/>
            <ac:picMk id="6" creationId="{8B01DA34-46A4-234C-4231-9D0BC9CC8B2B}"/>
          </ac:picMkLst>
        </pc:picChg>
        <pc:picChg chg="add mod modCrop">
          <ac:chgData name="Brayan Uriel Barrera Landero" userId="5c76625406c6b24d" providerId="LiveId" clId="{0173488C-03F8-43DA-A0BF-21EB5B480E16}" dt="2022-07-28T20:58:10.038" v="439" actId="1076"/>
          <ac:picMkLst>
            <pc:docMk/>
            <pc:sldMk cId="1537255151" sldId="337"/>
            <ac:picMk id="7" creationId="{D097A82D-3993-A955-82F3-7592249244EA}"/>
          </ac:picMkLst>
        </pc:picChg>
        <pc:picChg chg="del">
          <ac:chgData name="Brayan Uriel Barrera Landero" userId="5c76625406c6b24d" providerId="LiveId" clId="{0173488C-03F8-43DA-A0BF-21EB5B480E16}" dt="2022-07-28T20:45:39.051" v="324" actId="478"/>
          <ac:picMkLst>
            <pc:docMk/>
            <pc:sldMk cId="1537255151" sldId="337"/>
            <ac:picMk id="10" creationId="{1B802397-6252-DC63-CD32-4620DA1B7281}"/>
          </ac:picMkLst>
        </pc:picChg>
        <pc:picChg chg="mod">
          <ac:chgData name="Brayan Uriel Barrera Landero" userId="5c76625406c6b24d" providerId="LiveId" clId="{0173488C-03F8-43DA-A0BF-21EB5B480E16}" dt="2022-07-28T20:59:27.472" v="464" actId="1076"/>
          <ac:picMkLst>
            <pc:docMk/>
            <pc:sldMk cId="1537255151" sldId="337"/>
            <ac:picMk id="11" creationId="{7E20549C-3EFA-2702-B208-1A2297A34F0B}"/>
          </ac:picMkLst>
        </pc:picChg>
        <pc:picChg chg="add mod modCrop">
          <ac:chgData name="Brayan Uriel Barrera Landero" userId="5c76625406c6b24d" providerId="LiveId" clId="{0173488C-03F8-43DA-A0BF-21EB5B480E16}" dt="2022-07-28T21:00:04.367" v="470" actId="1076"/>
          <ac:picMkLst>
            <pc:docMk/>
            <pc:sldMk cId="1537255151" sldId="337"/>
            <ac:picMk id="15" creationId="{E4B6072A-B739-A3EE-8C15-E35B556AE49E}"/>
          </ac:picMkLst>
        </pc:picChg>
        <pc:picChg chg="add mod modCrop">
          <ac:chgData name="Brayan Uriel Barrera Landero" userId="5c76625406c6b24d" providerId="LiveId" clId="{0173488C-03F8-43DA-A0BF-21EB5B480E16}" dt="2022-07-28T20:59:58.105" v="469" actId="1076"/>
          <ac:picMkLst>
            <pc:docMk/>
            <pc:sldMk cId="1537255151" sldId="337"/>
            <ac:picMk id="18" creationId="{FBDB221D-0F9B-4375-2064-0EF8747DC3A1}"/>
          </ac:picMkLst>
        </pc:picChg>
        <pc:picChg chg="add mod ord">
          <ac:chgData name="Brayan Uriel Barrera Landero" userId="5c76625406c6b24d" providerId="LiveId" clId="{0173488C-03F8-43DA-A0BF-21EB5B480E16}" dt="2022-07-28T20:59:54.190" v="468" actId="167"/>
          <ac:picMkLst>
            <pc:docMk/>
            <pc:sldMk cId="1537255151" sldId="337"/>
            <ac:picMk id="27" creationId="{08118D4F-F0E0-31D2-C0E8-BC512CFE6A7C}"/>
          </ac:picMkLst>
        </pc:picChg>
      </pc:sldChg>
      <pc:sldChg chg="addSp delSp modSp add mod">
        <pc:chgData name="Brayan Uriel Barrera Landero" userId="5c76625406c6b24d" providerId="LiveId" clId="{0173488C-03F8-43DA-A0BF-21EB5B480E16}" dt="2022-07-28T21:10:49.950" v="556" actId="20577"/>
        <pc:sldMkLst>
          <pc:docMk/>
          <pc:sldMk cId="1380913832" sldId="338"/>
        </pc:sldMkLst>
        <pc:spChg chg="mod">
          <ac:chgData name="Brayan Uriel Barrera Landero" userId="5c76625406c6b24d" providerId="LiveId" clId="{0173488C-03F8-43DA-A0BF-21EB5B480E16}" dt="2022-07-28T21:07:47.299" v="520" actId="20577"/>
          <ac:spMkLst>
            <pc:docMk/>
            <pc:sldMk cId="1380913832" sldId="338"/>
            <ac:spMk id="12" creationId="{4E73FF88-9D9C-B8EE-DA2D-C903D11E10FE}"/>
          </ac:spMkLst>
        </pc:spChg>
        <pc:spChg chg="mod">
          <ac:chgData name="Brayan Uriel Barrera Landero" userId="5c76625406c6b24d" providerId="LiveId" clId="{0173488C-03F8-43DA-A0BF-21EB5B480E16}" dt="2022-07-28T21:07:55.615" v="522"/>
          <ac:spMkLst>
            <pc:docMk/>
            <pc:sldMk cId="1380913832" sldId="338"/>
            <ac:spMk id="17" creationId="{284F1979-4F66-A6BD-4AD6-398A5A9A61DB}"/>
          </ac:spMkLst>
        </pc:spChg>
        <pc:spChg chg="mod">
          <ac:chgData name="Brayan Uriel Barrera Landero" userId="5c76625406c6b24d" providerId="LiveId" clId="{0173488C-03F8-43DA-A0BF-21EB5B480E16}" dt="2022-07-28T21:10:49.950" v="556" actId="20577"/>
          <ac:spMkLst>
            <pc:docMk/>
            <pc:sldMk cId="1380913832" sldId="338"/>
            <ac:spMk id="33" creationId="{D4F17D7F-B7D1-FACF-8E97-4583E4F27D55}"/>
          </ac:spMkLst>
        </pc:spChg>
        <pc:picChg chg="del mod">
          <ac:chgData name="Brayan Uriel Barrera Landero" userId="5c76625406c6b24d" providerId="LiveId" clId="{0173488C-03F8-43DA-A0BF-21EB5B480E16}" dt="2022-07-28T21:07:34.305" v="507" actId="478"/>
          <ac:picMkLst>
            <pc:docMk/>
            <pc:sldMk cId="1380913832" sldId="338"/>
            <ac:picMk id="3" creationId="{0E6A79F4-80A0-F083-67E6-D2219AE2DC0F}"/>
          </ac:picMkLst>
        </pc:picChg>
        <pc:picChg chg="add mod modCrop">
          <ac:chgData name="Brayan Uriel Barrera Landero" userId="5c76625406c6b24d" providerId="LiveId" clId="{0173488C-03F8-43DA-A0BF-21EB5B480E16}" dt="2022-07-28T21:09:00.023" v="533" actId="1076"/>
          <ac:picMkLst>
            <pc:docMk/>
            <pc:sldMk cId="1380913832" sldId="338"/>
            <ac:picMk id="4" creationId="{C95E6FB0-0C67-2086-56B6-D208538DE2FB}"/>
          </ac:picMkLst>
        </pc:picChg>
        <pc:picChg chg="add mod ord modCrop">
          <ac:chgData name="Brayan Uriel Barrera Landero" userId="5c76625406c6b24d" providerId="LiveId" clId="{0173488C-03F8-43DA-A0BF-21EB5B480E16}" dt="2022-07-28T21:10:34.638" v="554" actId="167"/>
          <ac:picMkLst>
            <pc:docMk/>
            <pc:sldMk cId="1380913832" sldId="338"/>
            <ac:picMk id="5" creationId="{51768FD7-932B-F010-6D4E-CB0295C14871}"/>
          </ac:picMkLst>
        </pc:picChg>
        <pc:picChg chg="add mod ord">
          <ac:chgData name="Brayan Uriel Barrera Landero" userId="5c76625406c6b24d" providerId="LiveId" clId="{0173488C-03F8-43DA-A0BF-21EB5B480E16}" dt="2022-07-28T21:10:31.746" v="553" actId="167"/>
          <ac:picMkLst>
            <pc:docMk/>
            <pc:sldMk cId="1380913832" sldId="338"/>
            <ac:picMk id="7" creationId="{B72AA90C-53C1-78B6-3C97-1F721F49F758}"/>
          </ac:picMkLst>
        </pc:picChg>
        <pc:picChg chg="del">
          <ac:chgData name="Brayan Uriel Barrera Landero" userId="5c76625406c6b24d" providerId="LiveId" clId="{0173488C-03F8-43DA-A0BF-21EB5B480E16}" dt="2022-07-28T21:08:02.431" v="523" actId="478"/>
          <ac:picMkLst>
            <pc:docMk/>
            <pc:sldMk cId="1380913832" sldId="338"/>
            <ac:picMk id="15" creationId="{99DDB8CB-DD32-9717-B6A8-51B9564C0B88}"/>
          </ac:picMkLst>
        </pc:picChg>
        <pc:picChg chg="ord">
          <ac:chgData name="Brayan Uriel Barrera Landero" userId="5c76625406c6b24d" providerId="LiveId" clId="{0173488C-03F8-43DA-A0BF-21EB5B480E16}" dt="2022-07-28T21:10:29.875" v="552" actId="166"/>
          <ac:picMkLst>
            <pc:docMk/>
            <pc:sldMk cId="1380913832" sldId="338"/>
            <ac:picMk id="16" creationId="{B625B05E-C590-957A-9A5E-CB0D9095DE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F9A47-D48B-02F8-99DB-C89133E8A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A47AC2-9E80-6EE8-CFCD-0815D7399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C168B-47E6-943F-F2E3-DBC678EC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603425-9604-0E86-A4BB-63BF19A8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94309-ACA0-7EB3-F8E2-76FF828C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150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2A68B-EAD9-6F5E-9A97-616647653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4D6DE9-FA14-D819-26D9-6FCF2F246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FC2A7D-493D-50CB-73FA-82B07F90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3C8788-D9B6-3CE1-D20B-8E5D929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FD6F38-B9F7-7435-C15A-C6677DC5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8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AF007B-10E5-4C12-DA5C-7259E5483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5C07A-20BB-4128-F24F-3D74503BD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058E2D-68F9-DF11-80A8-B82FC006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5C26AE-6817-873D-FDB8-4CD97700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1C35CF-7FAB-1579-D635-C9106DBC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10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0AB3A-25D3-D89D-D762-C8771BA0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10FD3D-0C77-48DE-8E12-A7BB54DBA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580052-A2B0-0672-37C4-6C76657D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C818D0-1F8A-319D-521C-C034FE8B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193F3D-E6FB-AAA5-4914-D899BBE9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53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06BAC-60E6-CFC2-B982-23260FA1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8850E-8883-EDAA-BD38-25DA4A3F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B2E3C0-E067-FA2F-73E4-3C1BD332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7936AB-48AC-43A2-2DEB-9ADF4268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6F98D-A6B5-E2A2-3D18-7DB7214A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515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F770C-2BAD-3D15-044C-7F9E44EA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47E7B4-C347-7A06-D55B-E7E8B1791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53741F-0B0B-A83B-0BF5-94B9D64F4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AD95CB-5FA1-05A8-B248-90C73D6B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86F9E8-31E0-8B13-7726-DA3F2B19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9F47C1-26CD-AB97-BFD5-5204EA60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00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23F42-5D27-661F-6D76-C33DA8F5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6399E2-723D-D23F-AED5-7AA0D11D7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5BDFA0-4039-62A6-C2B5-0A115598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946DD36-5EA6-EBD4-7299-E13E64E4C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6A1F0A-5BD7-C220-50BB-D679E677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81AA78-5F84-B886-411C-5E1B0738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711916-6CA4-C854-2775-136210A3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AAECF4-47A9-8165-7C2F-0F80042C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86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02404-3852-C48A-0997-41B4B7E0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37BDA-13F0-21F3-9215-946C6B02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F02218-8CCF-6F7F-1046-2CB2B076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347781-AD12-C97D-BDC5-B038D4AC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202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6E946F-7522-0B07-352F-4DC109A1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2169DA-D8D4-324E-B65E-416BE1F3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4AA5A7-C456-CCF0-5AB0-017EEFD3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31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2C273-2C62-A21C-F552-EAC2ED28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9CAB30-FA9B-9AF2-BD5E-4DD635646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198301-DB7A-2822-D49A-6C7497B22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5A6753-86CE-4CA7-E59C-DB586D8E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BC892-1432-7DF7-59A5-3059409A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B5451-55A7-F763-EEF2-CE5C0681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877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87B7B-0D39-0F17-53AE-CBE6DAAA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2CD0BE-4035-7171-A57D-D62FFD6A5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47A2CF-3FD2-8347-EF6A-450EE62AC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E534CA-6576-EE1B-6979-1E80367C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51DA18-BC01-4E93-4BFB-1476CFFC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EF409D-D46F-8A1D-1855-9627DC75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329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A7F4DF-6C30-2A3B-4F78-00C73A04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A8BA32-4697-A778-7993-B4C515207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6A472-4C46-6953-A341-96EDBA2C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CE8A-89AA-4734-B808-FA3E95F36196}" type="datetimeFigureOut">
              <a:rPr lang="es-ES" smtClean="0"/>
              <a:t>02/08/2022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528000-045E-F37A-A398-883F818A2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9F5039-5ED0-1C10-694B-A2B4CB585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A5441-88BA-4CA7-BE82-84B06F71A26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041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hombre en frente de computadora&#10;&#10;Descripción generada automáticamente">
            <a:extLst>
              <a:ext uri="{FF2B5EF4-FFF2-40B4-BE49-F238E27FC236}">
                <a16:creationId xmlns:a16="http://schemas.microsoft.com/office/drawing/2014/main" id="{FA4C4F3A-AD73-1A77-A42E-2DA6E12C3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3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34AFE61-33FF-48F3-DF59-2523E1106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r="9805" b="15493"/>
          <a:stretch/>
        </p:blipFill>
        <p:spPr>
          <a:xfrm>
            <a:off x="0" y="4852733"/>
            <a:ext cx="2814320" cy="20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2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9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27E6B6-77CF-AB94-1058-EBD518A00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12175" r="5443" b="25332"/>
          <a:stretch/>
        </p:blipFill>
        <p:spPr>
          <a:xfrm>
            <a:off x="3227394" y="1358729"/>
            <a:ext cx="4474894" cy="36050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AD2D1A7-5FFA-9F98-F2A8-0045F7B84513}"/>
              </a:ext>
            </a:extLst>
          </p:cNvPr>
          <p:cNvSpPr txBox="1"/>
          <p:nvPr/>
        </p:nvSpPr>
        <p:spPr>
          <a:xfrm>
            <a:off x="254000" y="2935718"/>
            <a:ext cx="272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HP 18.5 V 3.5A  7.4 X 5MM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190-009</a:t>
            </a:r>
            <a:r>
              <a:rPr lang="es-ES" dirty="0"/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4E3BDF4-FE46-006A-854D-B8DBD49004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2" t="73285" r="64982"/>
          <a:stretch/>
        </p:blipFill>
        <p:spPr>
          <a:xfrm rot="16200000">
            <a:off x="9213715" y="2137139"/>
            <a:ext cx="1731898" cy="18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7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10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D624D2-5127-A08A-5D74-B1E837242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71" r="2977" b="21146"/>
          <a:stretch/>
        </p:blipFill>
        <p:spPr>
          <a:xfrm>
            <a:off x="3326799" y="1515202"/>
            <a:ext cx="4187986" cy="34199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D1903F-AD0B-2CD8-FC94-222567BF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8" t="78826" r="66296"/>
          <a:stretch/>
        </p:blipFill>
        <p:spPr>
          <a:xfrm flipH="1">
            <a:off x="9445749" y="2335827"/>
            <a:ext cx="1422400" cy="14521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8C290BD-9E8C-D151-F1CD-350D63640E58}"/>
              </a:ext>
            </a:extLst>
          </p:cNvPr>
          <p:cNvSpPr txBox="1"/>
          <p:nvPr/>
        </p:nvSpPr>
        <p:spPr>
          <a:xfrm>
            <a:off x="253999" y="2935718"/>
            <a:ext cx="30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HP 19.5V 3.33A  4.5 X 3.0 MM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190-010</a:t>
            </a:r>
            <a:r>
              <a:rPr lang="es-ES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2E88AEF-4838-ADF2-9F2F-4C40FF6993F4}"/>
              </a:ext>
            </a:extLst>
          </p:cNvPr>
          <p:cNvSpPr txBox="1"/>
          <p:nvPr/>
        </p:nvSpPr>
        <p:spPr>
          <a:xfrm>
            <a:off x="438627" y="1283970"/>
            <a:ext cx="6131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852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11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oscuro, sostener, luz, parado&#10;&#10;Descripción generada automáticamente">
            <a:extLst>
              <a:ext uri="{FF2B5EF4-FFF2-40B4-BE49-F238E27FC236}">
                <a16:creationId xmlns:a16="http://schemas.microsoft.com/office/drawing/2014/main" id="{0D80A9C6-596F-5C60-DF95-E9F7A90971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4957"/>
          <a:stretch/>
        </p:blipFill>
        <p:spPr>
          <a:xfrm rot="5400000" flipH="1">
            <a:off x="8917193" y="1594325"/>
            <a:ext cx="1510898" cy="2661239"/>
          </a:xfrm>
          <a:prstGeom prst="rect">
            <a:avLst/>
          </a:prstGeom>
        </p:spPr>
      </p:pic>
      <p:pic>
        <p:nvPicPr>
          <p:cNvPr id="6" name="Imagen 5" descr="Imagen que contiene tabla, medidor, estacionamiento, calle&#10;&#10;Descripción generada automáticamente">
            <a:extLst>
              <a:ext uri="{FF2B5EF4-FFF2-40B4-BE49-F238E27FC236}">
                <a16:creationId xmlns:a16="http://schemas.microsoft.com/office/drawing/2014/main" id="{A56267C3-B65D-D15A-801E-278138FDA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826" y="1055063"/>
            <a:ext cx="3056807" cy="466130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2837B6C-03B3-320E-88DC-065903EB6E37}"/>
              </a:ext>
            </a:extLst>
          </p:cNvPr>
          <p:cNvSpPr txBox="1"/>
          <p:nvPr/>
        </p:nvSpPr>
        <p:spPr>
          <a:xfrm>
            <a:off x="192777" y="2924944"/>
            <a:ext cx="30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HP 19 V 1.58 A   4.0 X 1.35 MM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190-011</a:t>
            </a:r>
            <a:r>
              <a:rPr lang="es-ES" dirty="0"/>
              <a:t> </a:t>
            </a:r>
          </a:p>
        </p:txBody>
      </p:sp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6CDCB6DB-C8D8-33F9-88E8-2BBDA2774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77" y="2149265"/>
            <a:ext cx="1915344" cy="19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9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12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6509E5-8E39-2F9F-EADB-EE4DACADA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93" t="8741" r="18667" b="21146"/>
          <a:stretch/>
        </p:blipFill>
        <p:spPr>
          <a:xfrm>
            <a:off x="3542188" y="1081561"/>
            <a:ext cx="4036197" cy="4282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5E28EA-C09E-9EE9-C1BA-9B6C5C9CF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0" t="80959" r="75244" b="1832"/>
          <a:stretch/>
        </p:blipFill>
        <p:spPr>
          <a:xfrm flipH="1">
            <a:off x="9503070" y="2359362"/>
            <a:ext cx="1508761" cy="135861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7032B31-C4A0-FA62-B625-C8D07BAE56F8}"/>
              </a:ext>
            </a:extLst>
          </p:cNvPr>
          <p:cNvSpPr txBox="1"/>
          <p:nvPr/>
        </p:nvSpPr>
        <p:spPr>
          <a:xfrm>
            <a:off x="192777" y="2924944"/>
            <a:ext cx="30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HP 19.5 V 2.31A   4.5X3.0 MM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190-012</a:t>
            </a:r>
            <a:endParaRPr lang="es-ES" dirty="0"/>
          </a:p>
        </p:txBody>
      </p:sp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AA54E5F5-04CF-6B38-CDCE-845DEFCC1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55" y="2280826"/>
            <a:ext cx="1814190" cy="18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2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LENOVO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13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3D001B-0A07-EA3D-0D2E-439B91AB5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3" t="15471" r="2977" b="27621"/>
          <a:stretch/>
        </p:blipFill>
        <p:spPr>
          <a:xfrm>
            <a:off x="3645780" y="1937422"/>
            <a:ext cx="4067532" cy="30263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2C2A0B-6A0D-F216-DBB1-F4083706E0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1" t="71962" r="65926" b="2075"/>
          <a:stretch/>
        </p:blipFill>
        <p:spPr>
          <a:xfrm rot="16200000">
            <a:off x="9268117" y="2176201"/>
            <a:ext cx="1693276" cy="193961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A81E499-C213-859F-D5F4-45A038904FE8}"/>
              </a:ext>
            </a:extLst>
          </p:cNvPr>
          <p:cNvSpPr txBox="1"/>
          <p:nvPr/>
        </p:nvSpPr>
        <p:spPr>
          <a:xfrm>
            <a:off x="174572" y="3066612"/>
            <a:ext cx="35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LENOVO 20V 2.25 A  4.0 X 1.7 MM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8914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LENOVO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14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AFA2E5-A5B0-477F-A0D7-B54A088F9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" t="15175" r="12832" b="26666"/>
          <a:stretch/>
        </p:blipFill>
        <p:spPr>
          <a:xfrm>
            <a:off x="3298348" y="1464565"/>
            <a:ext cx="4081717" cy="34705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614F12-4AFE-43AD-18CE-0DD7A81030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72379" r="65370" b="3408"/>
          <a:stretch/>
        </p:blipFill>
        <p:spPr>
          <a:xfrm rot="16200000">
            <a:off x="9089548" y="2199739"/>
            <a:ext cx="1710532" cy="16605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2D54976-6C81-083B-C499-976330B98A8C}"/>
              </a:ext>
            </a:extLst>
          </p:cNvPr>
          <p:cNvSpPr txBox="1"/>
          <p:nvPr/>
        </p:nvSpPr>
        <p:spPr>
          <a:xfrm>
            <a:off x="174572" y="3066612"/>
            <a:ext cx="35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LENOVO 20V 3.25A USB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LENOVO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15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FC7FBD-AB56-A8ED-2211-6D36839F0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92" t="13780" r="7006" b="26074"/>
          <a:stretch/>
        </p:blipFill>
        <p:spPr>
          <a:xfrm>
            <a:off x="4034171" y="419455"/>
            <a:ext cx="3011012" cy="28155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BFCE14E-9AF6-B729-D338-7D19518A7914}"/>
              </a:ext>
            </a:extLst>
          </p:cNvPr>
          <p:cNvSpPr txBox="1"/>
          <p:nvPr/>
        </p:nvSpPr>
        <p:spPr>
          <a:xfrm>
            <a:off x="174572" y="3066612"/>
            <a:ext cx="35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LENOVO 45 WATTS "C" 20 V X 2.5 A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190-015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9EAA60F-E9CA-5FB6-5C4C-AFAD0AC451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04" t="83774" r="47407" b="1303"/>
          <a:stretch/>
        </p:blipFill>
        <p:spPr>
          <a:xfrm flipH="1">
            <a:off x="9439150" y="2215924"/>
            <a:ext cx="1557837" cy="1538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D84AFD-F278-41CB-6E35-97C71905C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4" t="80959" r="-185"/>
          <a:stretch/>
        </p:blipFill>
        <p:spPr>
          <a:xfrm>
            <a:off x="3934246" y="3431148"/>
            <a:ext cx="3751871" cy="19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1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LENOVO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16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D6E07A-CC2A-ACCB-8A9A-30C909802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07" t="12175" r="8032" b="23852"/>
          <a:stretch/>
        </p:blipFill>
        <p:spPr>
          <a:xfrm>
            <a:off x="4332602" y="419455"/>
            <a:ext cx="2821086" cy="30460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15E4BF-3534-B09F-FD45-A65E17FD3F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04" t="83774" r="47407" b="1303"/>
          <a:stretch/>
        </p:blipFill>
        <p:spPr>
          <a:xfrm flipH="1">
            <a:off x="9439150" y="2215924"/>
            <a:ext cx="1557837" cy="153842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B9763B4-A917-5F25-F741-8317429478FC}"/>
              </a:ext>
            </a:extLst>
          </p:cNvPr>
          <p:cNvSpPr txBox="1"/>
          <p:nvPr/>
        </p:nvSpPr>
        <p:spPr>
          <a:xfrm>
            <a:off x="174572" y="3066612"/>
            <a:ext cx="35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LENOVO 65 WATTS "C" 20 V 3.25 A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190-016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821140-DE59-6047-E452-751C0DC74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08" t="80959" r="-371"/>
          <a:stretch/>
        </p:blipFill>
        <p:spPr>
          <a:xfrm>
            <a:off x="4215841" y="3662778"/>
            <a:ext cx="3602981" cy="17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9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1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Imagen 5" descr="Un control color blanco&#10;&#10;Descripción generada automáticamente con confianza media">
            <a:extLst>
              <a:ext uri="{FF2B5EF4-FFF2-40B4-BE49-F238E27FC236}">
                <a16:creationId xmlns:a16="http://schemas.microsoft.com/office/drawing/2014/main" id="{DB8B8A89-E8B8-9844-14BF-86D3940B5F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1341" r="31462" b="51568"/>
          <a:stretch/>
        </p:blipFill>
        <p:spPr>
          <a:xfrm flipH="1" flipV="1">
            <a:off x="9177295" y="2640364"/>
            <a:ext cx="1804738" cy="92531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F15B2-AF3B-4B91-1935-9D47313F29CD}"/>
              </a:ext>
            </a:extLst>
          </p:cNvPr>
          <p:cNvSpPr txBox="1"/>
          <p:nvPr/>
        </p:nvSpPr>
        <p:spPr>
          <a:xfrm>
            <a:off x="-201348" y="3066612"/>
            <a:ext cx="354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 16.5V 3.65  "L"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190-017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028786-A87A-EDB2-6A50-2DBF05503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51" t="2891" r="8579" b="27216"/>
          <a:stretch/>
        </p:blipFill>
        <p:spPr>
          <a:xfrm>
            <a:off x="3303595" y="1060953"/>
            <a:ext cx="4068649" cy="34628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5D4988-0F9B-0D98-2926-E501326110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65" t="85823" r="8421" b="-797"/>
          <a:stretch/>
        </p:blipFill>
        <p:spPr>
          <a:xfrm>
            <a:off x="3139189" y="4493993"/>
            <a:ext cx="4068649" cy="500538"/>
          </a:xfrm>
          <a:prstGeom prst="rect">
            <a:avLst/>
          </a:prstGeom>
        </p:spPr>
      </p:pic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1DC81DC7-0E15-974E-3A4A-A56A91A90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96" y="2172610"/>
            <a:ext cx="2085735" cy="20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6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Imagen 5" descr="Imagen de la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1380D627-0874-9690-3FD6-6E9705835E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7" t="13112" r="33830" b="36812"/>
          <a:stretch/>
        </p:blipFill>
        <p:spPr>
          <a:xfrm rot="5400000">
            <a:off x="9494378" y="2157763"/>
            <a:ext cx="1127420" cy="163638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2E8559B-B13B-32F4-CEB8-AC0F5A5A8879}"/>
              </a:ext>
            </a:extLst>
          </p:cNvPr>
          <p:cNvSpPr txBox="1"/>
          <p:nvPr/>
        </p:nvSpPr>
        <p:spPr>
          <a:xfrm>
            <a:off x="380087" y="3123872"/>
            <a:ext cx="269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 16.5V 3.65 A "T"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190-018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2F016B-B492-B81D-147E-F8F0510E2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70" t="23539" r="8710" b="11494"/>
          <a:stretch/>
        </p:blipFill>
        <p:spPr>
          <a:xfrm>
            <a:off x="4378367" y="904187"/>
            <a:ext cx="3048593" cy="28660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38C005-B8FA-6180-6836-779E2C8AB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3" t="30979" r="69589" b="3533"/>
          <a:stretch/>
        </p:blipFill>
        <p:spPr>
          <a:xfrm rot="16200000">
            <a:off x="4549534" y="2657092"/>
            <a:ext cx="1571144" cy="3930310"/>
          </a:xfrm>
          <a:prstGeom prst="rect">
            <a:avLst/>
          </a:prstGeom>
        </p:spPr>
      </p:pic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63BA552F-FD18-6B4E-6176-638EAC7FB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70" y="2088077"/>
            <a:ext cx="1901187" cy="19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2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498016" y="1143367"/>
            <a:ext cx="1091530" cy="66881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ACER</a:t>
            </a: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s-ES" sz="32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785EE1-30E3-EDF6-D9C6-F921D1AA0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45" b="26851"/>
          <a:stretch/>
        </p:blipFill>
        <p:spPr>
          <a:xfrm>
            <a:off x="3317649" y="1477774"/>
            <a:ext cx="4609234" cy="34859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446AA4-0490-6742-9507-12C94EC6E821}"/>
              </a:ext>
            </a:extLst>
          </p:cNvPr>
          <p:cNvSpPr txBox="1"/>
          <p:nvPr/>
        </p:nvSpPr>
        <p:spPr>
          <a:xfrm>
            <a:off x="392383" y="3068540"/>
            <a:ext cx="3149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ACER 19V 1.58A   5.5 X 1.7 MM</a:t>
            </a:r>
          </a:p>
          <a:p>
            <a:pPr algn="ctr"/>
            <a:r>
              <a:rPr lang="es-ES" dirty="0"/>
              <a:t>CODIGO 190-001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4FB8541-7FA7-85FB-E8E3-55D3144EFA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1" t="72379" r="63518" b="2074"/>
          <a:stretch/>
        </p:blipFill>
        <p:spPr>
          <a:xfrm rot="16200000">
            <a:off x="9374789" y="2067858"/>
            <a:ext cx="1686560" cy="17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19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tabla, juego, vídeo, hombre&#10;&#10;Descripción generada automáticamente">
            <a:extLst>
              <a:ext uri="{FF2B5EF4-FFF2-40B4-BE49-F238E27FC236}">
                <a16:creationId xmlns:a16="http://schemas.microsoft.com/office/drawing/2014/main" id="{2DECC23D-925A-4152-243C-E2D168315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66" y="305976"/>
            <a:ext cx="3083574" cy="5491070"/>
          </a:xfrm>
          <a:prstGeom prst="rect">
            <a:avLst/>
          </a:prstGeom>
        </p:spPr>
      </p:pic>
      <p:pic>
        <p:nvPicPr>
          <p:cNvPr id="6" name="Imagen 5" descr="Imagen que contiene tabla, juego, vídeo, hombre&#10;&#10;Descripción generada automáticamente">
            <a:extLst>
              <a:ext uri="{FF2B5EF4-FFF2-40B4-BE49-F238E27FC236}">
                <a16:creationId xmlns:a16="http://schemas.microsoft.com/office/drawing/2014/main" id="{12E79855-951F-71A1-5D02-90C258708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79389" r="71284" b="6431"/>
          <a:stretch/>
        </p:blipFill>
        <p:spPr>
          <a:xfrm rot="5400000">
            <a:off x="9483577" y="2165746"/>
            <a:ext cx="1192173" cy="162160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EB64A4B-1377-3DFA-A0FE-1FA93C64F30D}"/>
              </a:ext>
            </a:extLst>
          </p:cNvPr>
          <p:cNvSpPr txBox="1"/>
          <p:nvPr/>
        </p:nvSpPr>
        <p:spPr>
          <a:xfrm>
            <a:off x="380087" y="3123872"/>
            <a:ext cx="309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 20V3A 9V3A 5.2V2.4A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190-019</a:t>
            </a:r>
            <a:endParaRPr lang="es-ES" dirty="0"/>
          </a:p>
        </p:txBody>
      </p:sp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532F13E8-E0C7-1418-D90E-81F902038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81" y="2197703"/>
            <a:ext cx="1791764" cy="17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04544A-C22D-5B3C-4736-A0D764B47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" t="15471" r="10926" b="27621"/>
          <a:stretch/>
        </p:blipFill>
        <p:spPr>
          <a:xfrm>
            <a:off x="3409376" y="1540892"/>
            <a:ext cx="4404466" cy="35921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AA6904A-0142-985D-B642-E0DB8E9A4A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74009" r="67408" b="2074"/>
          <a:stretch/>
        </p:blipFill>
        <p:spPr>
          <a:xfrm flipH="1">
            <a:off x="9376152" y="2169035"/>
            <a:ext cx="1695292" cy="173927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195ABA7-B40D-C41D-C6F8-60E252F093A8}"/>
              </a:ext>
            </a:extLst>
          </p:cNvPr>
          <p:cNvSpPr txBox="1"/>
          <p:nvPr/>
        </p:nvSpPr>
        <p:spPr>
          <a:xfrm>
            <a:off x="198334" y="3252462"/>
            <a:ext cx="372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SAMSUNG 19V 3.16A  5.5 X 3.0 MM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68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21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44A0B3-869A-5267-1330-D1CF90F934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 t="17334" r="3452" b="23408"/>
          <a:stretch/>
        </p:blipFill>
        <p:spPr>
          <a:xfrm>
            <a:off x="3542188" y="1436079"/>
            <a:ext cx="4146001" cy="32117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70E1E6-01F2-BCFF-7186-38A9EEF36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76296" r="67222"/>
          <a:stretch/>
        </p:blipFill>
        <p:spPr>
          <a:xfrm rot="16200000">
            <a:off x="9307053" y="2174956"/>
            <a:ext cx="1802854" cy="182153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1A84839-E661-A408-FD3D-8B020A2AF732}"/>
              </a:ext>
            </a:extLst>
          </p:cNvPr>
          <p:cNvSpPr txBox="1"/>
          <p:nvPr/>
        </p:nvSpPr>
        <p:spPr>
          <a:xfrm>
            <a:off x="198334" y="3252462"/>
            <a:ext cx="372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SONY 19 V 3.9 A   6.5MXM4.4 MM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190-021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597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TOSHIBA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22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B7463F-2A49-AF48-70A5-63920F606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12175" r="11481" b="25926"/>
          <a:stretch/>
        </p:blipFill>
        <p:spPr>
          <a:xfrm>
            <a:off x="3402832" y="951631"/>
            <a:ext cx="4411009" cy="401212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8A047E2-7EA7-F4FC-CFE7-3EDC9C57F400}"/>
              </a:ext>
            </a:extLst>
          </p:cNvPr>
          <p:cNvSpPr txBox="1"/>
          <p:nvPr/>
        </p:nvSpPr>
        <p:spPr>
          <a:xfrm>
            <a:off x="177482" y="3105834"/>
            <a:ext cx="372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19V 2.37A   5.5 X 2.5MM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190-022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0AD35C-B236-476E-7E4C-64A564F5B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80" t="74070" r="68726"/>
          <a:stretch/>
        </p:blipFill>
        <p:spPr>
          <a:xfrm>
            <a:off x="9286241" y="2264758"/>
            <a:ext cx="1590736" cy="16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TOSHIBA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23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BED93C4-753E-7873-A78F-E8836C4A5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80" t="74070" r="68726"/>
          <a:stretch/>
        </p:blipFill>
        <p:spPr>
          <a:xfrm>
            <a:off x="9286241" y="2264758"/>
            <a:ext cx="1590736" cy="1634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0F65E7-80E7-3250-D7D4-EE17392983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2" t="13779" r="3452" b="23852"/>
          <a:stretch/>
        </p:blipFill>
        <p:spPr>
          <a:xfrm>
            <a:off x="3416697" y="1314741"/>
            <a:ext cx="4440033" cy="379944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BC546C2-9046-A511-8D25-084C523EE912}"/>
              </a:ext>
            </a:extLst>
          </p:cNvPr>
          <p:cNvSpPr txBox="1"/>
          <p:nvPr/>
        </p:nvSpPr>
        <p:spPr>
          <a:xfrm>
            <a:off x="177482" y="3105834"/>
            <a:ext cx="372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19V 3.42A  5.5 X 2.5 MM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880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TOSHIBA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24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DDB8CB-DD32-9717-B6A8-51B9564C0B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80" t="74070" r="68726"/>
          <a:stretch/>
        </p:blipFill>
        <p:spPr>
          <a:xfrm>
            <a:off x="9286241" y="2264758"/>
            <a:ext cx="1590736" cy="1634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E6A79F4-80A0-F083-67E6-D2219AE2DC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9" t="12174" r="5442" b="25334"/>
          <a:stretch/>
        </p:blipFill>
        <p:spPr>
          <a:xfrm>
            <a:off x="3542188" y="1242551"/>
            <a:ext cx="4196340" cy="372120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84F1979-4F66-A6BD-4AD6-398A5A9A61DB}"/>
              </a:ext>
            </a:extLst>
          </p:cNvPr>
          <p:cNvSpPr txBox="1"/>
          <p:nvPr/>
        </p:nvSpPr>
        <p:spPr>
          <a:xfrm>
            <a:off x="177482" y="3105834"/>
            <a:ext cx="372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19V 3.95A   5.5 X 2.5 MM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316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768FD7-932B-F010-6D4E-CB0295C14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6" t="10074" r="40247" b="75004"/>
          <a:stretch/>
        </p:blipFill>
        <p:spPr>
          <a:xfrm>
            <a:off x="9246072" y="2711041"/>
            <a:ext cx="1943994" cy="789583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B72AA90C-53C1-78B6-3C97-1F721F49F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20" y="2034271"/>
            <a:ext cx="2143125" cy="214312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MULTICARGADOR PARA LAPTOP</a:t>
            </a: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25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84F1979-4F66-A6BD-4AD6-398A5A9A61DB}"/>
              </a:ext>
            </a:extLst>
          </p:cNvPr>
          <p:cNvSpPr txBox="1"/>
          <p:nvPr/>
        </p:nvSpPr>
        <p:spPr>
          <a:xfrm>
            <a:off x="177482" y="3105834"/>
            <a:ext cx="372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MULTICARGADOR  12 - 24 V 1.3- 5A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5E6FB0-0C67-2086-56B6-D208538DE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03" t="19041" r="1413" b="19041"/>
          <a:stretch/>
        </p:blipFill>
        <p:spPr>
          <a:xfrm>
            <a:off x="4861961" y="1176025"/>
            <a:ext cx="2314350" cy="4491176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3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5V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26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888424B-E97D-48AD-369C-1033CD376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235768"/>
              </p:ext>
            </p:extLst>
          </p:nvPr>
        </p:nvGraphicFramePr>
        <p:xfrm>
          <a:off x="381103" y="2835523"/>
          <a:ext cx="1036320" cy="1919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2923925585"/>
                    </a:ext>
                  </a:extLst>
                </a:gridCol>
              </a:tblGrid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9112264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150-001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5403620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150-002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460231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150-003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4416440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150-004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253329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6579543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F29B6FB-D184-276B-6896-0EB69114D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95118"/>
              </p:ext>
            </p:extLst>
          </p:nvPr>
        </p:nvGraphicFramePr>
        <p:xfrm>
          <a:off x="1503200" y="2859679"/>
          <a:ext cx="2235200" cy="18954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3214495880"/>
                    </a:ext>
                  </a:extLst>
                </a:gridCol>
              </a:tblGrid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Descripción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0060307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5 V - 1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074352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5 V - PUNTA CHINA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7237494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5 V - 1.5 AMP P. DEL.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2469752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5 V - 2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4523799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5 V - 3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4659466"/>
                  </a:ext>
                </a:extLst>
              </a:tr>
            </a:tbl>
          </a:graphicData>
        </a:graphic>
      </p:graphicFrame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9F46E2-7C21-0D0A-2AEF-880162695B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-74" r="14710" b="46320"/>
          <a:stretch/>
        </p:blipFill>
        <p:spPr>
          <a:xfrm rot="16200000">
            <a:off x="4241113" y="1342593"/>
            <a:ext cx="2729585" cy="3880819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06" y="1979738"/>
            <a:ext cx="2143125" cy="2143125"/>
          </a:xfrm>
          <a:prstGeom prst="rect">
            <a:avLst/>
          </a:prstGeom>
        </p:spPr>
      </p:pic>
      <p:pic>
        <p:nvPicPr>
          <p:cNvPr id="19" name="Imagen 18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53869DA-F9E6-3940-F9DD-C387B5B657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2" r="18234" b="47341"/>
          <a:stretch/>
        </p:blipFill>
        <p:spPr>
          <a:xfrm flipH="1">
            <a:off x="9343127" y="2694313"/>
            <a:ext cx="1784099" cy="7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7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6V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27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888424B-E97D-48AD-369C-1033CD376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942934"/>
              </p:ext>
            </p:extLst>
          </p:nvPr>
        </p:nvGraphicFramePr>
        <p:xfrm>
          <a:off x="381103" y="2835523"/>
          <a:ext cx="1036320" cy="12797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2923925585"/>
                    </a:ext>
                  </a:extLst>
                </a:gridCol>
              </a:tblGrid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9112264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150-011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5403620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150-012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460231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150-013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4416440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F29B6FB-D184-276B-6896-0EB69114D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213806"/>
              </p:ext>
            </p:extLst>
          </p:nvPr>
        </p:nvGraphicFramePr>
        <p:xfrm>
          <a:off x="1503200" y="2859679"/>
          <a:ext cx="2631920" cy="12636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31920">
                  <a:extLst>
                    <a:ext uri="{9D8B030D-6E8A-4147-A177-3AD203B41FA5}">
                      <a16:colId xmlns:a16="http://schemas.microsoft.com/office/drawing/2014/main" val="3214495880"/>
                    </a:ext>
                  </a:extLst>
                </a:gridCol>
              </a:tblGrid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Descripción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0060307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V - 500 MA, bascula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074352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V - 1 AMP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7237494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V -2 AMP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2469752"/>
                  </a:ext>
                </a:extLst>
              </a:tr>
            </a:tbl>
          </a:graphicData>
        </a:graphic>
      </p:graphicFrame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06" y="1979738"/>
            <a:ext cx="2143125" cy="2143125"/>
          </a:xfrm>
          <a:prstGeom prst="rect">
            <a:avLst/>
          </a:prstGeom>
        </p:spPr>
      </p:pic>
      <p:pic>
        <p:nvPicPr>
          <p:cNvPr id="4" name="Imagen 3" descr="Imagen que contiene interior, oscuro, tabla, luz&#10;&#10;Descripción generada automáticamente">
            <a:extLst>
              <a:ext uri="{FF2B5EF4-FFF2-40B4-BE49-F238E27FC236}">
                <a16:creationId xmlns:a16="http://schemas.microsoft.com/office/drawing/2014/main" id="{1BF65DFF-76A2-1417-7AFF-9F8CE8BA7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62" r="23935" b="35505"/>
          <a:stretch/>
        </p:blipFill>
        <p:spPr>
          <a:xfrm rot="16200000">
            <a:off x="4214923" y="1346490"/>
            <a:ext cx="3024743" cy="3457936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2D6FE44-2487-1A04-8438-46CD73D6D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15660" r="23936" b="39981"/>
          <a:stretch/>
        </p:blipFill>
        <p:spPr>
          <a:xfrm rot="5400000">
            <a:off x="9511062" y="2210650"/>
            <a:ext cx="1486749" cy="17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26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9V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28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06" y="1979738"/>
            <a:ext cx="2143125" cy="2143125"/>
          </a:xfrm>
          <a:prstGeom prst="rect">
            <a:avLst/>
          </a:prstGeom>
        </p:spPr>
      </p:pic>
      <p:pic>
        <p:nvPicPr>
          <p:cNvPr id="4" name="Imagen 3" descr="Imagen que contiene interior, oscuro, tabla, luz&#10;&#10;Descripción generada automáticamente">
            <a:extLst>
              <a:ext uri="{FF2B5EF4-FFF2-40B4-BE49-F238E27FC236}">
                <a16:creationId xmlns:a16="http://schemas.microsoft.com/office/drawing/2014/main" id="{1BF65DFF-76A2-1417-7AFF-9F8CE8BA7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62" r="23935" b="35505"/>
          <a:stretch/>
        </p:blipFill>
        <p:spPr>
          <a:xfrm rot="16200000">
            <a:off x="4314896" y="1393012"/>
            <a:ext cx="3265135" cy="3732756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2D6FE44-2487-1A04-8438-46CD73D6D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15660" r="23936" b="39981"/>
          <a:stretch/>
        </p:blipFill>
        <p:spPr>
          <a:xfrm rot="5400000">
            <a:off x="9511062" y="2210650"/>
            <a:ext cx="1486749" cy="1729616"/>
          </a:xfrm>
          <a:prstGeom prst="rect">
            <a:avLst/>
          </a:prstGeom>
        </p:spPr>
      </p:pic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2FCD5775-3609-7FBA-C629-4E8672198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4294"/>
              </p:ext>
            </p:extLst>
          </p:nvPr>
        </p:nvGraphicFramePr>
        <p:xfrm>
          <a:off x="381103" y="2835523"/>
          <a:ext cx="1036320" cy="1919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2923925585"/>
                    </a:ext>
                  </a:extLst>
                </a:gridCol>
              </a:tblGrid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Código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9112264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150-021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5403620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150-022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460231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150-023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4416440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150-024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8253329"/>
                  </a:ext>
                </a:extLst>
              </a:tr>
              <a:tr h="319930">
                <a:tc>
                  <a:txBody>
                    <a:bodyPr/>
                    <a:lstStyle/>
                    <a:p>
                      <a:pPr algn="l" fontAlgn="b"/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6579543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F5C028AE-D26C-E001-B90B-AB6AF7F45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27847"/>
              </p:ext>
            </p:extLst>
          </p:nvPr>
        </p:nvGraphicFramePr>
        <p:xfrm>
          <a:off x="1503200" y="2859679"/>
          <a:ext cx="2672560" cy="18954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72560">
                  <a:extLst>
                    <a:ext uri="{9D8B030D-6E8A-4147-A177-3AD203B41FA5}">
                      <a16:colId xmlns:a16="http://schemas.microsoft.com/office/drawing/2014/main" val="3214495880"/>
                    </a:ext>
                  </a:extLst>
                </a:gridCol>
              </a:tblGrid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Descripción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60060307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V - 500 MA, bascula.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0074352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V - 1 AMP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7237494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V - 2 AMP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2469752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V - 2 AMP, PARA BAFLE.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4523799"/>
                  </a:ext>
                </a:extLst>
              </a:tr>
              <a:tr h="315904">
                <a:tc>
                  <a:txBody>
                    <a:bodyPr/>
                    <a:lstStyle/>
                    <a:p>
                      <a:pPr algn="l" fontAlgn="b"/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5465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43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27123" y="1101768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ACER</a:t>
            </a: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s-ES" sz="32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B9A2A4-2B49-DC21-FF38-650813E2A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3030" r="458" b="26279"/>
          <a:stretch/>
        </p:blipFill>
        <p:spPr>
          <a:xfrm>
            <a:off x="3331418" y="1626622"/>
            <a:ext cx="4341126" cy="330851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470CCEC-A574-432B-EEE3-0349DFAB2B87}"/>
              </a:ext>
            </a:extLst>
          </p:cNvPr>
          <p:cNvSpPr txBox="1"/>
          <p:nvPr/>
        </p:nvSpPr>
        <p:spPr>
          <a:xfrm>
            <a:off x="335177" y="3034424"/>
            <a:ext cx="3149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ACER 19V 3.42A   5.5 X 1.7 MM</a:t>
            </a:r>
          </a:p>
          <a:p>
            <a:pPr algn="ctr"/>
            <a:r>
              <a:rPr lang="es-ES" dirty="0"/>
              <a:t>CODIGO 190-002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3F5069A-3727-D7B7-B4A4-7DFAF1DEF4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1" t="72379" r="63518" b="2074"/>
          <a:stretch/>
        </p:blipFill>
        <p:spPr>
          <a:xfrm rot="16200000">
            <a:off x="9374789" y="2067858"/>
            <a:ext cx="1686560" cy="17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3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12V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29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06" y="1979738"/>
            <a:ext cx="2143125" cy="2143125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62A351B-4A43-9C82-2267-62DC6D46C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04473"/>
              </p:ext>
            </p:extLst>
          </p:nvPr>
        </p:nvGraphicFramePr>
        <p:xfrm>
          <a:off x="427375" y="2525810"/>
          <a:ext cx="1024413" cy="3111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4413">
                  <a:extLst>
                    <a:ext uri="{9D8B030D-6E8A-4147-A177-3AD203B41FA5}">
                      <a16:colId xmlns:a16="http://schemas.microsoft.com/office/drawing/2014/main" val="982448297"/>
                    </a:ext>
                  </a:extLst>
                </a:gridCol>
              </a:tblGrid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3986677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9555966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150-033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3156458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76849134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150-035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94211012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9042065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36994670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15331676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150-039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14981243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150-040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0071194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02BA654-B69C-D4A7-60F3-F111E2CF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15190"/>
              </p:ext>
            </p:extLst>
          </p:nvPr>
        </p:nvGraphicFramePr>
        <p:xfrm>
          <a:off x="1451046" y="2525809"/>
          <a:ext cx="3006334" cy="3111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06334">
                  <a:extLst>
                    <a:ext uri="{9D8B030D-6E8A-4147-A177-3AD203B41FA5}">
                      <a16:colId xmlns:a16="http://schemas.microsoft.com/office/drawing/2014/main" val="2747720970"/>
                    </a:ext>
                  </a:extLst>
                </a:gridCol>
              </a:tblGrid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- 1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504729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- 1.5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6095996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12 V - 2 AMP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82028015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- 2.5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8677374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- 3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1008051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- 3.5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64948625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12 V - 4 AMP 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728869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- 5 AMP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4462106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12 V -7.5 AMP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97280360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12 V -1.5 AMP P. MED. AMA.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0282382"/>
                  </a:ext>
                </a:extLst>
              </a:tr>
            </a:tbl>
          </a:graphicData>
        </a:graphic>
      </p:graphicFrame>
      <p:pic>
        <p:nvPicPr>
          <p:cNvPr id="7" name="Imagen 6" descr="Imagen que contiene oscuro, piano, frente, luz&#10;&#10;Descripción generada automáticamente">
            <a:extLst>
              <a:ext uri="{FF2B5EF4-FFF2-40B4-BE49-F238E27FC236}">
                <a16:creationId xmlns:a16="http://schemas.microsoft.com/office/drawing/2014/main" id="{BEB0DF65-58FD-9813-26DE-916531FC17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3564" r="9407" b="31733"/>
          <a:stretch/>
        </p:blipFill>
        <p:spPr>
          <a:xfrm rot="16200000">
            <a:off x="4372604" y="1711397"/>
            <a:ext cx="2871829" cy="3575653"/>
          </a:xfrm>
          <a:prstGeom prst="rect">
            <a:avLst/>
          </a:prstGeom>
        </p:spPr>
      </p:pic>
      <p:pic>
        <p:nvPicPr>
          <p:cNvPr id="15" name="Imagen 1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8DBB8F4-A2A2-5CAC-FBC5-A3F9FD889F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27154" r="574" b="50000"/>
          <a:stretch/>
        </p:blipFill>
        <p:spPr>
          <a:xfrm>
            <a:off x="9286240" y="2665238"/>
            <a:ext cx="1833005" cy="88124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AD387BD-33F3-35A8-7FC1-E97804618BE8}"/>
              </a:ext>
            </a:extLst>
          </p:cNvPr>
          <p:cNvSpPr txBox="1"/>
          <p:nvPr/>
        </p:nvSpPr>
        <p:spPr>
          <a:xfrm>
            <a:off x="444846" y="2262258"/>
            <a:ext cx="87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s-ES" sz="1800" u="none" strike="noStrike" dirty="0">
                <a:effectLst/>
              </a:rPr>
              <a:t>Código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33D94A7-6EEB-D3AD-C090-E47BF151B66E}"/>
              </a:ext>
            </a:extLst>
          </p:cNvPr>
          <p:cNvSpPr txBox="1"/>
          <p:nvPr/>
        </p:nvSpPr>
        <p:spPr>
          <a:xfrm>
            <a:off x="1451046" y="2262258"/>
            <a:ext cx="1416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u="none" strike="noStrike" dirty="0">
                <a:effectLst/>
              </a:rPr>
              <a:t>Descripción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740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15V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06" y="1979738"/>
            <a:ext cx="2143125" cy="2143125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62A351B-4A43-9C82-2267-62DC6D46C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677243"/>
              </p:ext>
            </p:extLst>
          </p:nvPr>
        </p:nvGraphicFramePr>
        <p:xfrm>
          <a:off x="382540" y="3407324"/>
          <a:ext cx="1024413" cy="6223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4413">
                  <a:extLst>
                    <a:ext uri="{9D8B030D-6E8A-4147-A177-3AD203B41FA5}">
                      <a16:colId xmlns:a16="http://schemas.microsoft.com/office/drawing/2014/main" val="982448297"/>
                    </a:ext>
                  </a:extLst>
                </a:gridCol>
              </a:tblGrid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150-051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3986677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150-052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955596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02BA654-B69C-D4A7-60F3-F111E2CF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00244"/>
              </p:ext>
            </p:extLst>
          </p:nvPr>
        </p:nvGraphicFramePr>
        <p:xfrm>
          <a:off x="1406953" y="3407324"/>
          <a:ext cx="3006334" cy="6223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06334">
                  <a:extLst>
                    <a:ext uri="{9D8B030D-6E8A-4147-A177-3AD203B41FA5}">
                      <a16:colId xmlns:a16="http://schemas.microsoft.com/office/drawing/2014/main" val="2747720970"/>
                    </a:ext>
                  </a:extLst>
                </a:gridCol>
              </a:tblGrid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V - 2 AMP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504729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V - 2 AMP PARA BAFLE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6095996"/>
                  </a:ext>
                </a:extLst>
              </a:tr>
            </a:tbl>
          </a:graphicData>
        </a:graphic>
      </p:graphicFrame>
      <p:pic>
        <p:nvPicPr>
          <p:cNvPr id="6" name="Imagen 5" descr="Imagen que contiene firmar, parado, tabla, calle&#10;&#10;Descripción generada automáticamente">
            <a:extLst>
              <a:ext uri="{FF2B5EF4-FFF2-40B4-BE49-F238E27FC236}">
                <a16:creationId xmlns:a16="http://schemas.microsoft.com/office/drawing/2014/main" id="{8B01DA34-46A4-234C-4231-9D0BC9CC8B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8" b="16619"/>
          <a:stretch/>
        </p:blipFill>
        <p:spPr>
          <a:xfrm>
            <a:off x="4601277" y="1016695"/>
            <a:ext cx="2854985" cy="4200544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B802397-6252-DC63-CD32-4620DA1B72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20151" r="46148" b="17387"/>
          <a:stretch/>
        </p:blipFill>
        <p:spPr>
          <a:xfrm rot="5400000">
            <a:off x="9957291" y="2101712"/>
            <a:ext cx="604494" cy="178600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6634667-AB8C-4281-A64C-7E1ED2E1CEEA}"/>
              </a:ext>
            </a:extLst>
          </p:cNvPr>
          <p:cNvSpPr txBox="1"/>
          <p:nvPr/>
        </p:nvSpPr>
        <p:spPr>
          <a:xfrm>
            <a:off x="423178" y="3051300"/>
            <a:ext cx="87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s-ES" sz="1800" u="none" strike="noStrike" dirty="0">
                <a:effectLst/>
              </a:rPr>
              <a:t>Código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DA318E0-703B-67B6-F3C7-02FEBDF42CE2}"/>
              </a:ext>
            </a:extLst>
          </p:cNvPr>
          <p:cNvSpPr txBox="1"/>
          <p:nvPr/>
        </p:nvSpPr>
        <p:spPr>
          <a:xfrm>
            <a:off x="1464421" y="3059668"/>
            <a:ext cx="1416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u="none" strike="noStrike" dirty="0">
                <a:effectLst/>
              </a:rPr>
              <a:t>Descripción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723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08118D4F-F0E0-31D2-C0E8-BC512CFE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23" y="2069500"/>
            <a:ext cx="1557464" cy="1557464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2540" y="1250721"/>
            <a:ext cx="4074840" cy="111828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ELIMINADORES 19V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21264" y="252465"/>
            <a:ext cx="216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ELIMINADORES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3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E20549C-3EFA-2702-B208-1A2297A34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479" y="2070110"/>
            <a:ext cx="1557464" cy="1557464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62A351B-4A43-9C82-2267-62DC6D46C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53417"/>
              </p:ext>
            </p:extLst>
          </p:nvPr>
        </p:nvGraphicFramePr>
        <p:xfrm>
          <a:off x="382540" y="3320800"/>
          <a:ext cx="999220" cy="6223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220">
                  <a:extLst>
                    <a:ext uri="{9D8B030D-6E8A-4147-A177-3AD203B41FA5}">
                      <a16:colId xmlns:a16="http://schemas.microsoft.com/office/drawing/2014/main" val="982448297"/>
                    </a:ext>
                  </a:extLst>
                </a:gridCol>
              </a:tblGrid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3986677"/>
                  </a:ext>
                </a:extLst>
              </a:tr>
              <a:tr h="21393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150-062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955596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02BA654-B69C-D4A7-60F3-F111E2CF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28366"/>
              </p:ext>
            </p:extLst>
          </p:nvPr>
        </p:nvGraphicFramePr>
        <p:xfrm>
          <a:off x="1511274" y="3302622"/>
          <a:ext cx="3429208" cy="6223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29208">
                  <a:extLst>
                    <a:ext uri="{9D8B030D-6E8A-4147-A177-3AD203B41FA5}">
                      <a16:colId xmlns:a16="http://schemas.microsoft.com/office/drawing/2014/main" val="2747720970"/>
                    </a:ext>
                  </a:extLst>
                </a:gridCol>
              </a:tblGrid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19V 3.42AMP, MOVER A MEXICO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504729"/>
                  </a:ext>
                </a:extLst>
              </a:tr>
              <a:tr h="30779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19.5V - 4.7 AMP, P. DE AGUJA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46095996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1D8524AE-D200-3B16-F29D-E72D3E673AF1}"/>
              </a:ext>
            </a:extLst>
          </p:cNvPr>
          <p:cNvSpPr txBox="1"/>
          <p:nvPr/>
        </p:nvSpPr>
        <p:spPr>
          <a:xfrm>
            <a:off x="386080" y="3051300"/>
            <a:ext cx="87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s-ES" sz="1800" u="none" strike="noStrike" dirty="0">
                <a:effectLst/>
              </a:rPr>
              <a:t>Código</a:t>
            </a:r>
            <a:endParaRPr lang="es-E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98A46D5-2033-1C6A-7C71-D2FFDD738627}"/>
              </a:ext>
            </a:extLst>
          </p:cNvPr>
          <p:cNvSpPr txBox="1"/>
          <p:nvPr/>
        </p:nvSpPr>
        <p:spPr>
          <a:xfrm>
            <a:off x="2312721" y="3020445"/>
            <a:ext cx="1416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u="none" strike="noStrike" dirty="0">
                <a:effectLst/>
              </a:rPr>
              <a:t>Descripción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97A82D-3993-A955-82F3-7592249244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105" t="28867" r="3144" b="25482"/>
          <a:stretch/>
        </p:blipFill>
        <p:spPr>
          <a:xfrm>
            <a:off x="5202252" y="789791"/>
            <a:ext cx="1792127" cy="4461308"/>
          </a:xfrm>
          <a:prstGeom prst="rect">
            <a:avLst/>
          </a:prstGeom>
        </p:spPr>
      </p:pic>
      <p:pic>
        <p:nvPicPr>
          <p:cNvPr id="15" name="Imagen 1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4B6072A-B739-A3EE-8C15-E35B556AE4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7" t="20243" r="18228" b="36813"/>
          <a:stretch/>
        </p:blipFill>
        <p:spPr>
          <a:xfrm>
            <a:off x="10330563" y="2503437"/>
            <a:ext cx="1262461" cy="799185"/>
          </a:xfrm>
          <a:prstGeom prst="rect">
            <a:avLst/>
          </a:prstGeom>
        </p:spPr>
      </p:pic>
      <p:pic>
        <p:nvPicPr>
          <p:cNvPr id="18" name="Imagen 17" descr="Imagen que contiene sostener, tabla, oscuro, secadora&#10;&#10;Descripción generada automáticamente">
            <a:extLst>
              <a:ext uri="{FF2B5EF4-FFF2-40B4-BE49-F238E27FC236}">
                <a16:creationId xmlns:a16="http://schemas.microsoft.com/office/drawing/2014/main" id="{FBDB221D-0F9B-4375-2064-0EF8747DC3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20450" r="27247" b="39062"/>
          <a:stretch/>
        </p:blipFill>
        <p:spPr>
          <a:xfrm rot="16200000">
            <a:off x="8884461" y="2226780"/>
            <a:ext cx="909273" cy="109908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92F2F43-FAAC-B022-7622-F15C0A978384}"/>
              </a:ext>
            </a:extLst>
          </p:cNvPr>
          <p:cNvSpPr txBox="1"/>
          <p:nvPr/>
        </p:nvSpPr>
        <p:spPr>
          <a:xfrm>
            <a:off x="8705319" y="3544882"/>
            <a:ext cx="98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150-061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BEFEB35-09DC-A2C5-72AB-E9557ECBB38D}"/>
              </a:ext>
            </a:extLst>
          </p:cNvPr>
          <p:cNvSpPr txBox="1"/>
          <p:nvPr/>
        </p:nvSpPr>
        <p:spPr>
          <a:xfrm>
            <a:off x="10459049" y="3504022"/>
            <a:ext cx="98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150-062</a:t>
            </a:r>
          </a:p>
        </p:txBody>
      </p:sp>
    </p:spTree>
    <p:extLst>
      <p:ext uri="{BB962C8B-B14F-4D97-AF65-F5344CB8AC3E}">
        <p14:creationId xmlns:p14="http://schemas.microsoft.com/office/powerpoint/2010/main" val="153725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27123" y="1101768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ACER</a:t>
            </a: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s-ES" sz="36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s-ES" sz="3200" b="1" dirty="0">
              <a:solidFill>
                <a:srgbClr val="A5A5A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AFCC30-ED0E-07CC-3C94-2AE5DDBD9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79" b="25777"/>
          <a:stretch/>
        </p:blipFill>
        <p:spPr>
          <a:xfrm>
            <a:off x="3198014" y="1584960"/>
            <a:ext cx="4658716" cy="351984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414347A-E75E-2347-EFD3-E6CE8F80D836}"/>
              </a:ext>
            </a:extLst>
          </p:cNvPr>
          <p:cNvSpPr txBox="1"/>
          <p:nvPr/>
        </p:nvSpPr>
        <p:spPr>
          <a:xfrm>
            <a:off x="177483" y="3034424"/>
            <a:ext cx="330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ACER 19V 2.15A    5.5. X 1.7 MM</a:t>
            </a:r>
          </a:p>
          <a:p>
            <a:pPr algn="ctr"/>
            <a:r>
              <a:rPr lang="es-ES" dirty="0"/>
              <a:t>CODIGO 190-003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F4220F-531D-86D2-063E-4821B4E43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1" t="72379" r="63518" b="2074"/>
          <a:stretch/>
        </p:blipFill>
        <p:spPr>
          <a:xfrm rot="16200000">
            <a:off x="9374789" y="2067858"/>
            <a:ext cx="1686560" cy="17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FE5E499E-CC32-BD8C-639A-A72CDCD3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42" y="2285045"/>
            <a:ext cx="1895854" cy="1895854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296643" y="1059271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tabla, oscuro, sostener, computadora&#10;&#10;Descripción generada automáticamente">
            <a:extLst>
              <a:ext uri="{FF2B5EF4-FFF2-40B4-BE49-F238E27FC236}">
                <a16:creationId xmlns:a16="http://schemas.microsoft.com/office/drawing/2014/main" id="{9C3F0310-2071-F8E0-DE51-D1289981E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9066" y="593668"/>
            <a:ext cx="3407402" cy="533276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05FEBE8-3C37-BA28-C56E-5CFFAB4EC72C}"/>
              </a:ext>
            </a:extLst>
          </p:cNvPr>
          <p:cNvSpPr txBox="1"/>
          <p:nvPr/>
        </p:nvSpPr>
        <p:spPr>
          <a:xfrm>
            <a:off x="177483" y="3034424"/>
            <a:ext cx="330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ASUS 19V 1.75A   4.0 X 1.35 MM</a:t>
            </a:r>
          </a:p>
          <a:p>
            <a:pPr algn="ctr"/>
            <a:r>
              <a:rPr lang="es-ES" dirty="0"/>
              <a:t>CODIGO 190-004</a:t>
            </a:r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596D8A6-B11C-8386-B103-068A9434A3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16" r="-6869" b="42527"/>
          <a:stretch/>
        </p:blipFill>
        <p:spPr>
          <a:xfrm flipV="1">
            <a:off x="9184365" y="2703246"/>
            <a:ext cx="1890080" cy="13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27123" y="1101768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5E4EBE-5F5B-25E5-3D78-8682C8610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2174" r="-2592" b="27622"/>
          <a:stretch/>
        </p:blipFill>
        <p:spPr>
          <a:xfrm>
            <a:off x="3542188" y="1774099"/>
            <a:ext cx="4070801" cy="320722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378D456-68ED-FDEA-9E3D-F9DFF2395C74}"/>
              </a:ext>
            </a:extLst>
          </p:cNvPr>
          <p:cNvSpPr txBox="1"/>
          <p:nvPr/>
        </p:nvSpPr>
        <p:spPr>
          <a:xfrm>
            <a:off x="192736" y="3024190"/>
            <a:ext cx="334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DELL 19.5 V 3.34 A   7.4 X 5.0 MM</a:t>
            </a:r>
            <a:endParaRPr lang="es-ES" dirty="0"/>
          </a:p>
          <a:p>
            <a:pPr algn="ctr"/>
            <a:r>
              <a:rPr lang="es-ES" dirty="0"/>
              <a:t>CODIGO 190-005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5BDAD6-1042-470A-B1E0-B09BA5B32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73285" r="64982"/>
          <a:stretch/>
        </p:blipFill>
        <p:spPr>
          <a:xfrm rot="16200000">
            <a:off x="9213715" y="2137139"/>
            <a:ext cx="1731898" cy="18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lang="es-ES" sz="2000" b="1" i="1" spc="75" dirty="0">
                <a:solidFill>
                  <a:srgbClr val="FFFF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CEE176-F80D-743F-A0F1-3D9215F4A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80" r="3241" b="25925"/>
          <a:stretch/>
        </p:blipFill>
        <p:spPr>
          <a:xfrm>
            <a:off x="3125312" y="1430592"/>
            <a:ext cx="4584301" cy="357085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5E8AC16-8782-8348-37B3-A88F503E6C4D}"/>
              </a:ext>
            </a:extLst>
          </p:cNvPr>
          <p:cNvSpPr txBox="1"/>
          <p:nvPr/>
        </p:nvSpPr>
        <p:spPr>
          <a:xfrm>
            <a:off x="192736" y="3024190"/>
            <a:ext cx="334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DELL 19.5V 2.31A   4.5 X 3.0 MM</a:t>
            </a:r>
            <a:endParaRPr lang="es-ES" dirty="0"/>
          </a:p>
          <a:p>
            <a:pPr algn="ctr"/>
            <a:r>
              <a:rPr lang="es-ES" dirty="0"/>
              <a:t>CODIGO 190-006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E220270-265E-8CF6-0B3F-085BE2EBD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2" t="73285" r="64982"/>
          <a:stretch/>
        </p:blipFill>
        <p:spPr>
          <a:xfrm rot="16200000">
            <a:off x="9213715" y="2137139"/>
            <a:ext cx="1731898" cy="18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060954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7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342646-96E3-8E19-B707-C72589898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4" r="8032" b="27622"/>
          <a:stretch/>
        </p:blipFill>
        <p:spPr>
          <a:xfrm>
            <a:off x="3302309" y="1363360"/>
            <a:ext cx="4364983" cy="357177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3296BDE-96D8-62BF-BEE6-511E5D7CC5B5}"/>
              </a:ext>
            </a:extLst>
          </p:cNvPr>
          <p:cNvSpPr txBox="1"/>
          <p:nvPr/>
        </p:nvSpPr>
        <p:spPr>
          <a:xfrm>
            <a:off x="177482" y="3105834"/>
            <a:ext cx="334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DELL 19.5V 4.62 A   7.4 X 5.0 MM</a:t>
            </a:r>
            <a:endParaRPr lang="es-ES" dirty="0"/>
          </a:p>
          <a:p>
            <a:pPr algn="ctr"/>
            <a:r>
              <a:rPr lang="es-ES" dirty="0"/>
              <a:t>CODIGO 190-007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20DE717-D175-3E1E-17F2-388AFC1E82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2" t="73285" r="64982"/>
          <a:stretch/>
        </p:blipFill>
        <p:spPr>
          <a:xfrm rot="16200000">
            <a:off x="9213715" y="2137139"/>
            <a:ext cx="1731898" cy="18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995F97AE-8E4F-685A-AAFA-37B86288C632}"/>
              </a:ext>
            </a:extLst>
          </p:cNvPr>
          <p:cNvSpPr/>
          <p:nvPr/>
        </p:nvSpPr>
        <p:spPr>
          <a:xfrm>
            <a:off x="21264" y="5834593"/>
            <a:ext cx="10058400" cy="10234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206">
            <a:extLst>
              <a:ext uri="{FF2B5EF4-FFF2-40B4-BE49-F238E27FC236}">
                <a16:creationId xmlns:a16="http://schemas.microsoft.com/office/drawing/2014/main" id="{B1590DEF-7CA4-A4B2-6985-92EE6AA1C128}"/>
              </a:ext>
            </a:extLst>
          </p:cNvPr>
          <p:cNvSpPr/>
          <p:nvPr/>
        </p:nvSpPr>
        <p:spPr>
          <a:xfrm flipH="1">
            <a:off x="9560560" y="5677787"/>
            <a:ext cx="2631440" cy="1180214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 de texto 990">
            <a:extLst>
              <a:ext uri="{FF2B5EF4-FFF2-40B4-BE49-F238E27FC236}">
                <a16:creationId xmlns:a16="http://schemas.microsoft.com/office/drawing/2014/main" id="{32DF2D53-34D8-8FEE-6849-793BA70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7" y="6167121"/>
            <a:ext cx="310356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IMPORTACIONES MOMI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1032">
            <a:extLst>
              <a:ext uri="{FF2B5EF4-FFF2-40B4-BE49-F238E27FC236}">
                <a16:creationId xmlns:a16="http://schemas.microsoft.com/office/drawing/2014/main" id="{4E73FF88-9D9C-B8EE-DA2D-C903D11E10FE}"/>
              </a:ext>
            </a:extLst>
          </p:cNvPr>
          <p:cNvSpPr txBox="1"/>
          <p:nvPr/>
        </p:nvSpPr>
        <p:spPr>
          <a:xfrm>
            <a:off x="388143" y="1101768"/>
            <a:ext cx="4263073" cy="44911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A5A5A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Rectángulo 206">
            <a:extLst>
              <a:ext uri="{FF2B5EF4-FFF2-40B4-BE49-F238E27FC236}">
                <a16:creationId xmlns:a16="http://schemas.microsoft.com/office/drawing/2014/main" id="{4C5BBCFE-36EA-891F-1B14-93FE9D0D8CD5}"/>
              </a:ext>
            </a:extLst>
          </p:cNvPr>
          <p:cNvSpPr/>
          <p:nvPr/>
        </p:nvSpPr>
        <p:spPr>
          <a:xfrm>
            <a:off x="0" y="0"/>
            <a:ext cx="2519680" cy="944962"/>
          </a:xfrm>
          <a:custGeom>
            <a:avLst/>
            <a:gdLst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626870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5028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435784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  <a:gd name="connsiteX0" fmla="*/ 0 w 1626870"/>
              <a:gd name="connsiteY0" fmla="*/ 0 h 464820"/>
              <a:gd name="connsiteX1" fmla="*/ 1626870 w 1626870"/>
              <a:gd name="connsiteY1" fmla="*/ 0 h 464820"/>
              <a:gd name="connsiteX2" fmla="*/ 1355106 w 1626870"/>
              <a:gd name="connsiteY2" fmla="*/ 464820 h 464820"/>
              <a:gd name="connsiteX3" fmla="*/ 0 w 1626870"/>
              <a:gd name="connsiteY3" fmla="*/ 464820 h 464820"/>
              <a:gd name="connsiteX4" fmla="*/ 0 w 1626870"/>
              <a:gd name="connsiteY4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870" h="464820">
                <a:moveTo>
                  <a:pt x="0" y="0"/>
                </a:moveTo>
                <a:lnTo>
                  <a:pt x="1626870" y="0"/>
                </a:lnTo>
                <a:lnTo>
                  <a:pt x="135510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96ED54-6245-1971-325D-67BDA776C2B5}"/>
              </a:ext>
            </a:extLst>
          </p:cNvPr>
          <p:cNvSpPr txBox="1"/>
          <p:nvPr/>
        </p:nvSpPr>
        <p:spPr>
          <a:xfrm>
            <a:off x="177482" y="3957"/>
            <a:ext cx="173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Fuentes Para Laptop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B625B05E-C590-957A-9A5E-CB0D9095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81" y="0"/>
            <a:ext cx="3707720" cy="2567940"/>
          </a:xfrm>
          <a:prstGeom prst="rect">
            <a:avLst/>
          </a:prstGeom>
        </p:spPr>
      </p:pic>
      <p:pic>
        <p:nvPicPr>
          <p:cNvPr id="23" name="Imagen 2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187F2A9-9771-8B48-5A51-661ECAFE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30" y="4935138"/>
            <a:ext cx="804669" cy="47268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512E424-465C-5481-8C71-880A78EAEBE3}"/>
              </a:ext>
            </a:extLst>
          </p:cNvPr>
          <p:cNvSpPr txBox="1"/>
          <p:nvPr/>
        </p:nvSpPr>
        <p:spPr>
          <a:xfrm>
            <a:off x="8761662" y="4064610"/>
            <a:ext cx="291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55 25 38 38 17</a:t>
            </a:r>
          </a:p>
        </p:txBody>
      </p:sp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F6AF07A-6C45-6711-C9F2-FB7D02748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3898793"/>
            <a:ext cx="749002" cy="749002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EDCDC00-F5FA-163A-C493-83E3BF6490F4}"/>
              </a:ext>
            </a:extLst>
          </p:cNvPr>
          <p:cNvSpPr txBox="1"/>
          <p:nvPr/>
        </p:nvSpPr>
        <p:spPr>
          <a:xfrm>
            <a:off x="8540620" y="4963752"/>
            <a:ext cx="359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momimportaciones@gmail.com</a:t>
            </a:r>
          </a:p>
        </p:txBody>
      </p:sp>
      <p:sp>
        <p:nvSpPr>
          <p:cNvPr id="33" name="Cuadro de texto 990">
            <a:extLst>
              <a:ext uri="{FF2B5EF4-FFF2-40B4-BE49-F238E27FC236}">
                <a16:creationId xmlns:a16="http://schemas.microsoft.com/office/drawing/2014/main" id="{D4F17D7F-B7D1-FACF-8E97-4583E4F2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119" y="6086394"/>
            <a:ext cx="1268253" cy="45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Página </a:t>
            </a:r>
            <a:r>
              <a:rPr kumimoji="0" lang="es-ES" sz="2000" b="1" i="1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8</a:t>
            </a:r>
            <a:endParaRPr kumimoji="0" lang="es-ES" sz="20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4326C-B051-582F-905A-B07D98BD3E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" t="12176" r="1414" b="23703"/>
          <a:stretch/>
        </p:blipFill>
        <p:spPr>
          <a:xfrm>
            <a:off x="3178372" y="1477927"/>
            <a:ext cx="4313467" cy="36341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98FE70-853E-DEEB-6E41-AB46D3143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6" t="75851" r="63980" b="599"/>
          <a:stretch/>
        </p:blipFill>
        <p:spPr>
          <a:xfrm rot="16200000">
            <a:off x="9106057" y="2263408"/>
            <a:ext cx="1671432" cy="161501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4082ABF-BB62-0E6B-0FDC-F43E0D65ECB9}"/>
              </a:ext>
            </a:extLst>
          </p:cNvPr>
          <p:cNvSpPr txBox="1"/>
          <p:nvPr/>
        </p:nvSpPr>
        <p:spPr>
          <a:xfrm>
            <a:off x="238938" y="3066612"/>
            <a:ext cx="30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HP 18.5 V 3.5A  4.8 X 1.77MM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CODIGO 190-008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504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1015</Words>
  <Application>Microsoft Office PowerPoint</Application>
  <PresentationFormat>Panorámica</PresentationFormat>
  <Paragraphs>458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Brayan Uriel Barrera Landero</dc:creator>
  <cp:lastModifiedBy>Brayan Uriel Barrera Landero</cp:lastModifiedBy>
  <cp:revision>1</cp:revision>
  <dcterms:created xsi:type="dcterms:W3CDTF">2022-07-26T19:12:57Z</dcterms:created>
  <dcterms:modified xsi:type="dcterms:W3CDTF">2022-08-02T19:20:08Z</dcterms:modified>
</cp:coreProperties>
</file>