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9A05D-269C-4109-B5B5-76EEEDE592EA}" v="13" dt="2022-08-04T19:23:45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5B5C7-0F6E-EAB5-76EB-EE097168E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C9F605-3929-499A-F890-3F7B86BF9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4FE19-F9DE-D67D-9D1D-80DE16BC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ECC5BE-4D9C-539F-A982-4C6EE060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0D709-809C-7ECB-6043-1E1E0686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82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F5D56-22A2-11FA-099B-6EB20DB1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26A3F4-C889-FC2D-8C62-B3D8F58A9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A07403-EDBA-9133-F292-F1268418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0619E1-664C-0BC4-72D6-C2369A25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463D9-302D-C686-183A-6B05EC7F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84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EE6663-EA07-72CB-3D64-F985BC164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0834C-B411-E7E0-CAAF-F333E44B8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FA045-C30E-3FF6-F994-5CC0F672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EE9E0B-8A70-169B-6AE6-D3B1BC1C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FDE3A-6401-9BC2-6A95-A27D014C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05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6C052-5BA6-0216-7A3C-2CAE95BF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F15B5-138D-25E5-6B3A-858711BB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E3855-76E0-D084-907A-CCB72BD3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C5D1B5-9652-4520-D530-B7FED787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1FAAD-C6F5-CABF-35D0-BD63467E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43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AE13C-3B8F-2AEB-E35C-6A992ED2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9E5A6F-04E9-EDC7-7C80-1F7E05AFE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BEFC0-8DC5-D9A8-8ED3-C8760686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B73E93-6511-6E06-F35B-18C353F7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0BBDF6-0507-980E-100C-F7C87F56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2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E682E-6769-6C85-181D-F580FD55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DA4C4-BB19-31E9-1772-F588AD9E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262D57-74EF-7AD9-5332-3ACD7C5D9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AAD6BB-A84B-7B81-8EB1-7DBC71F4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41B009-BF6A-3111-DCFD-C02BBE1B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33DF0E-824C-6DE9-D944-45ED7E6B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0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DEB-1634-499D-E920-AE135F22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AA47F1-3D21-62E1-34A6-363B2302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CB0397-C645-0F4A-F443-C516525B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154568-3BE8-D64C-23CE-31B51750C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973F3E-2B3D-CD58-E4AE-9FC9FD54C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343DB7-240F-E4AD-3CDC-57FDC864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4EA5FD-CAC3-459C-C0A2-008F1361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822EE0-B0FE-D739-8A3D-E2C555BC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46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FADE2-77E4-9AA4-5F21-FF68BF0C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8BFFD5-A9A3-C442-5DAA-FCBDCB25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D7EA1-3E01-65A8-A5A1-F1E5B7AC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3985A8-9E0F-FB58-7AF2-18343712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17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0CC455-7413-F16C-698E-D78DB4CC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0BBD29-F593-6EE2-4877-D0486755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9D9D2C-BBD7-8DE7-8C8F-B1099AA7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63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8663E-484E-9480-7902-3662961C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078E6-EA4E-18B8-689F-69C51827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F2018B-FBAF-A269-06AF-151F58BAE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B3250-7B2A-EACA-E766-58E902A1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0A90A9-A14A-65D3-296E-3DD99DCD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EDA213-0665-2756-75D5-6B80604B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93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80D00-68AD-D66A-CC6A-16DA3AEB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75B88F-B444-6CF8-2C79-4061747D9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350749-96D8-0A99-16DF-74210BAF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59BE3F-8756-B87F-4868-779647C4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CCC14-340A-EA90-7E19-44B3B803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7AF169-426F-DFEC-502B-137E6D10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42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1008DD-7B32-160F-FA5D-28DCC6AF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F911C-1FA4-79E2-814F-EDEB86413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1DA05F-8BB5-32D6-5DAD-04ED0DA85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056C-B183-411C-9AC5-4A150B1BFD3D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6729A-467A-1302-4CE0-DCE149CC9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BE2E91-B141-CE2D-75F3-0FDB9F6B5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FE42-8032-4D88-B661-A1B6EA57E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63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1264" y="213360"/>
            <a:ext cx="216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TWEETER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20" y="6086394"/>
            <a:ext cx="1067434" cy="3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F9D014C-61AB-93FE-243F-C78C9619914C}"/>
              </a:ext>
            </a:extLst>
          </p:cNvPr>
          <p:cNvSpPr txBox="1"/>
          <p:nvPr/>
        </p:nvSpPr>
        <p:spPr>
          <a:xfrm>
            <a:off x="4464766" y="1843115"/>
            <a:ext cx="955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525-006</a:t>
            </a:r>
            <a:r>
              <a:rPr lang="es-ES" sz="1600" dirty="0"/>
              <a:t> </a:t>
            </a:r>
            <a:endPara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B860C0B-82F6-CBDD-FE1A-1DD5C5B997DA}"/>
              </a:ext>
            </a:extLst>
          </p:cNvPr>
          <p:cNvSpPr txBox="1"/>
          <p:nvPr/>
        </p:nvSpPr>
        <p:spPr>
          <a:xfrm>
            <a:off x="3846360" y="2143092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TS-T280 Tweeter, 140 watts.</a:t>
            </a:r>
            <a:r>
              <a:rPr lang="es-ES" sz="1400" dirty="0"/>
              <a:t> </a:t>
            </a:r>
            <a:endParaRPr lang="it-IT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1131B1C-1637-3076-1D0D-9198BCBA2AAB}"/>
              </a:ext>
            </a:extLst>
          </p:cNvPr>
          <p:cNvSpPr txBox="1"/>
          <p:nvPr/>
        </p:nvSpPr>
        <p:spPr>
          <a:xfrm>
            <a:off x="1449202" y="4309273"/>
            <a:ext cx="95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525-001</a:t>
            </a:r>
            <a:r>
              <a:rPr lang="es-ES" dirty="0"/>
              <a:t> 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AC9907-45C7-7187-44F3-1C5768244993}"/>
              </a:ext>
            </a:extLst>
          </p:cNvPr>
          <p:cNvSpPr txBox="1"/>
          <p:nvPr/>
        </p:nvSpPr>
        <p:spPr>
          <a:xfrm>
            <a:off x="823117" y="4564561"/>
            <a:ext cx="219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Dometweeter, 120 watts.</a:t>
            </a:r>
            <a:r>
              <a:rPr lang="es-ES" sz="1400" dirty="0"/>
              <a:t> </a:t>
            </a:r>
            <a:endParaRPr lang="es-E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CC779FF-E338-A089-8082-F2B1E262C472}"/>
              </a:ext>
            </a:extLst>
          </p:cNvPr>
          <p:cNvSpPr txBox="1"/>
          <p:nvPr/>
        </p:nvSpPr>
        <p:spPr>
          <a:xfrm>
            <a:off x="6771958" y="1803585"/>
            <a:ext cx="955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525-007</a:t>
            </a:r>
            <a:r>
              <a:rPr lang="es-ES" sz="1600" dirty="0"/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DC4D6D0-CEEA-50DA-DE43-45F0DF3C9F06}"/>
              </a:ext>
            </a:extLst>
          </p:cNvPr>
          <p:cNvSpPr txBox="1"/>
          <p:nvPr/>
        </p:nvSpPr>
        <p:spPr>
          <a:xfrm>
            <a:off x="6309753" y="2056871"/>
            <a:ext cx="1761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Tweeter piezo electrico, 350 watts.</a:t>
            </a:r>
            <a:r>
              <a:rPr lang="en-US" sz="1400" dirty="0"/>
              <a:t> </a:t>
            </a:r>
            <a:endParaRPr lang="es-E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4BE7A86-5920-A7D0-9824-3A6CB4EFDE83}"/>
              </a:ext>
            </a:extLst>
          </p:cNvPr>
          <p:cNvSpPr txBox="1"/>
          <p:nvPr/>
        </p:nvSpPr>
        <p:spPr>
          <a:xfrm>
            <a:off x="4464766" y="4351409"/>
            <a:ext cx="955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525-008</a:t>
            </a:r>
            <a:r>
              <a:rPr lang="es-ES" sz="1600" dirty="0"/>
              <a:t> </a:t>
            </a:r>
            <a:endPara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8B8F706-A334-8C77-1DC4-ED8296AB90D0}"/>
              </a:ext>
            </a:extLst>
          </p:cNvPr>
          <p:cNvSpPr txBox="1"/>
          <p:nvPr/>
        </p:nvSpPr>
        <p:spPr>
          <a:xfrm>
            <a:off x="3878149" y="4689963"/>
            <a:ext cx="1916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Juego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weeter aluminio bala.</a:t>
            </a:r>
            <a:r>
              <a:rPr lang="es-ES" sz="1400" dirty="0"/>
              <a:t> 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68FB243-1FF9-B39E-AA21-E1ADB9CAAED0}"/>
              </a:ext>
            </a:extLst>
          </p:cNvPr>
          <p:cNvSpPr txBox="1"/>
          <p:nvPr/>
        </p:nvSpPr>
        <p:spPr>
          <a:xfrm>
            <a:off x="6489609" y="4678605"/>
            <a:ext cx="955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525-009</a:t>
            </a:r>
            <a:r>
              <a:rPr lang="es-ES" sz="1600" dirty="0"/>
              <a:t> </a:t>
            </a:r>
            <a:endPara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ADD1677-E44C-4A85-0A91-FCE6E32AA173}"/>
              </a:ext>
            </a:extLst>
          </p:cNvPr>
          <p:cNvSpPr txBox="1"/>
          <p:nvPr/>
        </p:nvSpPr>
        <p:spPr>
          <a:xfrm>
            <a:off x="5843321" y="4917185"/>
            <a:ext cx="2100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DDT-S30 Tweeter Alpine, 2.5 cm, 180 watts</a:t>
            </a:r>
            <a:r>
              <a:rPr lang="es-ES" sz="1400" dirty="0"/>
              <a:t> </a:t>
            </a:r>
            <a:endParaRPr lang="es-E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3A2DD5-CD3D-1DE0-E717-3FB10E1E2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08" y="2832825"/>
            <a:ext cx="2222361" cy="14589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E0E19E-7AA4-6AB7-8ED2-10187060E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679" y="375739"/>
            <a:ext cx="1553452" cy="13585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BDDDDC-D810-CED4-6261-0CC4A04D7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457" y="2252468"/>
            <a:ext cx="2118637" cy="18630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12D567-1CDF-CA5D-6757-1312051C9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881" y="2910543"/>
            <a:ext cx="1443462" cy="15973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F9B806-B6AE-CC2A-5060-414473DF45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366" r="1584" b="19500"/>
          <a:stretch/>
        </p:blipFill>
        <p:spPr>
          <a:xfrm>
            <a:off x="6414517" y="535342"/>
            <a:ext cx="1295826" cy="1198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A0BCD0-BEF3-05EF-D1C0-6A04AF77C9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042835" y="2232897"/>
            <a:ext cx="1467997" cy="26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7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</Words>
  <Application>Microsoft Office PowerPoint</Application>
  <PresentationFormat>Panorámica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Uriel Barrera Landero</dc:creator>
  <cp:lastModifiedBy>Brayan Uriel Barrera Landero</cp:lastModifiedBy>
  <cp:revision>2</cp:revision>
  <dcterms:created xsi:type="dcterms:W3CDTF">2022-08-02T23:28:24Z</dcterms:created>
  <dcterms:modified xsi:type="dcterms:W3CDTF">2022-08-04T19:27:27Z</dcterms:modified>
</cp:coreProperties>
</file>