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313" r:id="rId13"/>
    <p:sldId id="314" r:id="rId14"/>
    <p:sldId id="315" r:id="rId15"/>
    <p:sldId id="316" r:id="rId16"/>
    <p:sldId id="270" r:id="rId17"/>
    <p:sldId id="271" r:id="rId18"/>
    <p:sldId id="272" r:id="rId19"/>
    <p:sldId id="273" r:id="rId20"/>
    <p:sldId id="282" r:id="rId21"/>
    <p:sldId id="317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9" r:id="rId48"/>
    <p:sldId id="310" r:id="rId49"/>
    <p:sldId id="311" r:id="rId50"/>
    <p:sldId id="312" r:id="rId51"/>
    <p:sldId id="318" r:id="rId52"/>
    <p:sldId id="308" r:id="rId5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E9B399-197B-49BC-B1FE-AF65BCB8E397}" v="218" dt="2022-08-10T23:09:39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4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yan Uriel Barrera Landero" userId="5c76625406c6b24d" providerId="LiveId" clId="{74E9B399-197B-49BC-B1FE-AF65BCB8E397}"/>
    <pc:docChg chg="undo redo custSel addSld delSld modSld sldOrd">
      <pc:chgData name="Brayan Uriel Barrera Landero" userId="5c76625406c6b24d" providerId="LiveId" clId="{74E9B399-197B-49BC-B1FE-AF65BCB8E397}" dt="2022-08-10T23:10:09.804" v="6193" actId="14100"/>
      <pc:docMkLst>
        <pc:docMk/>
      </pc:docMkLst>
      <pc:sldChg chg="addSp delSp modSp mod">
        <pc:chgData name="Brayan Uriel Barrera Landero" userId="5c76625406c6b24d" providerId="LiveId" clId="{74E9B399-197B-49BC-B1FE-AF65BCB8E397}" dt="2022-08-06T19:45:38.601" v="5411" actId="20577"/>
        <pc:sldMkLst>
          <pc:docMk/>
          <pc:sldMk cId="136145322" sldId="258"/>
        </pc:sldMkLst>
        <pc:spChg chg="mod">
          <ac:chgData name="Brayan Uriel Barrera Landero" userId="5c76625406c6b24d" providerId="LiveId" clId="{74E9B399-197B-49BC-B1FE-AF65BCB8E397}" dt="2022-07-30T21:06:26.689" v="4756" actId="14100"/>
          <ac:spMkLst>
            <pc:docMk/>
            <pc:sldMk cId="136145322" sldId="258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16:03.464" v="35" actId="20577"/>
          <ac:spMkLst>
            <pc:docMk/>
            <pc:sldMk cId="136145322" sldId="258"/>
            <ac:spMk id="14" creationId="{A196ED54-6245-1971-325D-67BDA776C2B5}"/>
          </ac:spMkLst>
        </pc:spChg>
        <pc:spChg chg="mod">
          <ac:chgData name="Brayan Uriel Barrera Landero" userId="5c76625406c6b24d" providerId="LiveId" clId="{74E9B399-197B-49BC-B1FE-AF65BCB8E397}" dt="2022-07-23T19:11:26.419" v="770" actId="403"/>
          <ac:spMkLst>
            <pc:docMk/>
            <pc:sldMk cId="136145322" sldId="258"/>
            <ac:spMk id="30" creationId="{1EDCDC00-F5FA-163A-C493-83E3BF6490F4}"/>
          </ac:spMkLst>
        </pc:spChg>
        <pc:spChg chg="mod">
          <ac:chgData name="Brayan Uriel Barrera Landero" userId="5c76625406c6b24d" providerId="LiveId" clId="{74E9B399-197B-49BC-B1FE-AF65BCB8E397}" dt="2022-07-30T21:23:20.692" v="4781" actId="1076"/>
          <ac:spMkLst>
            <pc:docMk/>
            <pc:sldMk cId="136145322" sldId="258"/>
            <ac:spMk id="31" creationId="{995F97AE-8E4F-685A-AAFA-37B86288C632}"/>
          </ac:spMkLst>
        </pc:spChg>
        <pc:spChg chg="mod">
          <ac:chgData name="Brayan Uriel Barrera Landero" userId="5c76625406c6b24d" providerId="LiveId" clId="{74E9B399-197B-49BC-B1FE-AF65BCB8E397}" dt="2022-08-06T19:45:38.601" v="5411" actId="20577"/>
          <ac:spMkLst>
            <pc:docMk/>
            <pc:sldMk cId="136145322" sldId="258"/>
            <ac:spMk id="33" creationId="{D4F17D7F-B7D1-FACF-8E97-4583E4F27D55}"/>
          </ac:spMkLst>
        </pc:spChg>
        <pc:graphicFrameChg chg="add del mod modGraphic">
          <ac:chgData name="Brayan Uriel Barrera Landero" userId="5c76625406c6b24d" providerId="LiveId" clId="{74E9B399-197B-49BC-B1FE-AF65BCB8E397}" dt="2022-07-30T21:05:20.725" v="4743" actId="478"/>
          <ac:graphicFrameMkLst>
            <pc:docMk/>
            <pc:sldMk cId="136145322" sldId="258"/>
            <ac:graphicFrameMk id="3" creationId="{A3B85A7E-0053-24CB-48E0-071D3C1B47D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30T21:05:05.005" v="4742" actId="478"/>
          <ac:graphicFrameMkLst>
            <pc:docMk/>
            <pc:sldMk cId="136145322" sldId="258"/>
            <ac:graphicFrameMk id="4" creationId="{039C79F7-1F56-3318-9CFC-7F1CE26F323F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30T21:06:36.332" v="4758" actId="12385"/>
          <ac:graphicFrameMkLst>
            <pc:docMk/>
            <pc:sldMk cId="136145322" sldId="258"/>
            <ac:graphicFrameMk id="5" creationId="{4AFA5FA4-A160-7345-021E-A3B3E2EA1311}"/>
          </ac:graphicFrameMkLst>
        </pc:graphicFrameChg>
        <pc:graphicFrameChg chg="del">
          <ac:chgData name="Brayan Uriel Barrera Landero" userId="5c76625406c6b24d" providerId="LiveId" clId="{74E9B399-197B-49BC-B1FE-AF65BCB8E397}" dt="2022-07-23T18:20:45.030" v="127" actId="478"/>
          <ac:graphicFrameMkLst>
            <pc:docMk/>
            <pc:sldMk cId="136145322" sldId="258"/>
            <ac:graphicFrameMk id="6" creationId="{707EED64-D04A-28D6-E84D-7ECBEB3A38E4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30T21:06:33.399" v="4757" actId="12385"/>
          <ac:graphicFrameMkLst>
            <pc:docMk/>
            <pc:sldMk cId="136145322" sldId="258"/>
            <ac:graphicFrameMk id="6" creationId="{D58F61BF-B371-4003-EA3D-98F923115320}"/>
          </ac:graphicFrameMkLst>
        </pc:graphicFrameChg>
        <pc:graphicFrameChg chg="del">
          <ac:chgData name="Brayan Uriel Barrera Landero" userId="5c76625406c6b24d" providerId="LiveId" clId="{74E9B399-197B-49BC-B1FE-AF65BCB8E397}" dt="2022-07-23T18:20:41.937" v="126" actId="478"/>
          <ac:graphicFrameMkLst>
            <pc:docMk/>
            <pc:sldMk cId="136145322" sldId="258"/>
            <ac:graphicFrameMk id="10" creationId="{960AC1E2-E6E3-D1F5-0E50-18844086D4B6}"/>
          </ac:graphicFrameMkLst>
        </pc:graphicFrameChg>
        <pc:picChg chg="add del mod">
          <ac:chgData name="Brayan Uriel Barrera Landero" userId="5c76625406c6b24d" providerId="LiveId" clId="{74E9B399-197B-49BC-B1FE-AF65BCB8E397}" dt="2022-07-25T19:53:36.746" v="1394" actId="478"/>
          <ac:picMkLst>
            <pc:docMk/>
            <pc:sldMk cId="136145322" sldId="258"/>
            <ac:picMk id="5" creationId="{3AC599DC-4550-20F6-30E1-1803CAC2EC1D}"/>
          </ac:picMkLst>
        </pc:picChg>
        <pc:picChg chg="add del mod">
          <ac:chgData name="Brayan Uriel Barrera Landero" userId="5c76625406c6b24d" providerId="LiveId" clId="{74E9B399-197B-49BC-B1FE-AF65BCB8E397}" dt="2022-07-25T19:53:35.002" v="1393" actId="478"/>
          <ac:picMkLst>
            <pc:docMk/>
            <pc:sldMk cId="136145322" sldId="258"/>
            <ac:picMk id="7" creationId="{17BA4DCD-879E-9FB6-A737-DA9C55E81B30}"/>
          </ac:picMkLst>
        </pc:picChg>
        <pc:picChg chg="add del mod modCrop">
          <ac:chgData name="Brayan Uriel Barrera Landero" userId="5c76625406c6b24d" providerId="LiveId" clId="{74E9B399-197B-49BC-B1FE-AF65BCB8E397}" dt="2022-07-30T21:32:26.866" v="4828" actId="478"/>
          <ac:picMkLst>
            <pc:docMk/>
            <pc:sldMk cId="136145322" sldId="258"/>
            <ac:picMk id="8" creationId="{D73F2390-D09B-CED8-FDAA-DF3075702F64}"/>
          </ac:picMkLst>
        </pc:picChg>
        <pc:picChg chg="add del mod modCrop">
          <ac:chgData name="Brayan Uriel Barrera Landero" userId="5c76625406c6b24d" providerId="LiveId" clId="{74E9B399-197B-49BC-B1FE-AF65BCB8E397}" dt="2022-07-30T21:29:00.048" v="4807" actId="478"/>
          <ac:picMkLst>
            <pc:docMk/>
            <pc:sldMk cId="136145322" sldId="258"/>
            <ac:picMk id="11" creationId="{19A0516B-9F6C-2B25-EFBA-93A39BF91EA9}"/>
          </ac:picMkLst>
        </pc:picChg>
        <pc:picChg chg="add mod modCrop">
          <ac:chgData name="Brayan Uriel Barrera Landero" userId="5c76625406c6b24d" providerId="LiveId" clId="{74E9B399-197B-49BC-B1FE-AF65BCB8E397}" dt="2022-07-30T21:32:31.944" v="4831" actId="1076"/>
          <ac:picMkLst>
            <pc:docMk/>
            <pc:sldMk cId="136145322" sldId="258"/>
            <ac:picMk id="15" creationId="{A0DEAE52-230D-5572-7154-75CB0EBC7DA5}"/>
          </ac:picMkLst>
        </pc:picChg>
        <pc:picChg chg="add mod modCrop">
          <ac:chgData name="Brayan Uriel Barrera Landero" userId="5c76625406c6b24d" providerId="LiveId" clId="{74E9B399-197B-49BC-B1FE-AF65BCB8E397}" dt="2022-07-30T21:34:18.952" v="4854" actId="1076"/>
          <ac:picMkLst>
            <pc:docMk/>
            <pc:sldMk cId="136145322" sldId="258"/>
            <ac:picMk id="18" creationId="{03C0DD8C-90C8-9C00-3C02-576FF6403E9D}"/>
          </ac:picMkLst>
        </pc:picChg>
        <pc:picChg chg="del">
          <ac:chgData name="Brayan Uriel Barrera Landero" userId="5c76625406c6b24d" providerId="LiveId" clId="{74E9B399-197B-49BC-B1FE-AF65BCB8E397}" dt="2022-07-23T18:18:17.059" v="52" actId="478"/>
          <ac:picMkLst>
            <pc:docMk/>
            <pc:sldMk cId="136145322" sldId="258"/>
            <ac:picMk id="18" creationId="{D30CFC53-8969-7F6D-3683-D893D92B25D7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5T19:35:04.950" v="1361" actId="47"/>
        <pc:sldMkLst>
          <pc:docMk/>
          <pc:sldMk cId="1500316138" sldId="259"/>
        </pc:sldMkLst>
        <pc:spChg chg="mod">
          <ac:chgData name="Brayan Uriel Barrera Landero" userId="5c76625406c6b24d" providerId="LiveId" clId="{74E9B399-197B-49BC-B1FE-AF65BCB8E397}" dt="2022-07-23T18:28:49.389" v="211"/>
          <ac:spMkLst>
            <pc:docMk/>
            <pc:sldMk cId="1500316138" sldId="259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24:53.264" v="157" actId="14100"/>
          <ac:spMkLst>
            <pc:docMk/>
            <pc:sldMk cId="1500316138" sldId="259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5:37.125" v="1274" actId="478"/>
          <ac:graphicFrameMkLst>
            <pc:docMk/>
            <pc:sldMk cId="1500316138" sldId="259"/>
            <ac:graphicFrameMk id="3" creationId="{A3B85A7E-0053-24CB-48E0-071D3C1B47DF}"/>
          </ac:graphicFrameMkLst>
        </pc:graphicFrameChg>
        <pc:graphicFrameChg chg="del">
          <ac:chgData name="Brayan Uriel Barrera Landero" userId="5c76625406c6b24d" providerId="LiveId" clId="{74E9B399-197B-49BC-B1FE-AF65BCB8E397}" dt="2022-07-23T18:26:28.819" v="197" actId="478"/>
          <ac:graphicFrameMkLst>
            <pc:docMk/>
            <pc:sldMk cId="1500316138" sldId="259"/>
            <ac:graphicFrameMk id="4" creationId="{039C79F7-1F56-3318-9CFC-7F1CE26F323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5:45.721" v="1276" actId="478"/>
          <ac:graphicFrameMkLst>
            <pc:docMk/>
            <pc:sldMk cId="1500316138" sldId="259"/>
            <ac:graphicFrameMk id="5" creationId="{C0DB5970-686F-F38C-77D4-94AE8C0866BA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5:41.854" v="1275" actId="1076"/>
          <ac:graphicFrameMkLst>
            <pc:docMk/>
            <pc:sldMk cId="1500316138" sldId="259"/>
            <ac:graphicFrameMk id="18" creationId="{C020CA63-5C09-EE21-CE12-B91E25189E32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5T19:26:43.058" v="1295" actId="20577"/>
          <ac:graphicFrameMkLst>
            <pc:docMk/>
            <pc:sldMk cId="1500316138" sldId="259"/>
            <ac:graphicFrameMk id="19" creationId="{7426FE85-53C9-7D37-FEAF-9CBFED415E45}"/>
          </ac:graphicFrameMkLst>
        </pc:graphicFrameChg>
        <pc:picChg chg="add del mod modCrop">
          <ac:chgData name="Brayan Uriel Barrera Landero" userId="5c76625406c6b24d" providerId="LiveId" clId="{74E9B399-197B-49BC-B1FE-AF65BCB8E397}" dt="2022-07-23T18:35:04.585" v="277" actId="478"/>
          <ac:picMkLst>
            <pc:docMk/>
            <pc:sldMk cId="1500316138" sldId="259"/>
            <ac:picMk id="6" creationId="{AA6B8BC9-0D82-7073-F063-3F60D42D2C66}"/>
          </ac:picMkLst>
        </pc:picChg>
        <pc:picChg chg="add mod">
          <ac:chgData name="Brayan Uriel Barrera Landero" userId="5c76625406c6b24d" providerId="LiveId" clId="{74E9B399-197B-49BC-B1FE-AF65BCB8E397}" dt="2022-07-23T19:04:45.842" v="754" actId="14100"/>
          <ac:picMkLst>
            <pc:docMk/>
            <pc:sldMk cId="1500316138" sldId="259"/>
            <ac:picMk id="7" creationId="{C1EA398E-AEA6-0288-9ECE-5B675665514E}"/>
          </ac:picMkLst>
        </pc:picChg>
        <pc:picChg chg="add mod">
          <ac:chgData name="Brayan Uriel Barrera Landero" userId="5c76625406c6b24d" providerId="LiveId" clId="{74E9B399-197B-49BC-B1FE-AF65BCB8E397}" dt="2022-07-23T19:21:03.295" v="792" actId="1076"/>
          <ac:picMkLst>
            <pc:docMk/>
            <pc:sldMk cId="1500316138" sldId="259"/>
            <ac:picMk id="8" creationId="{AE4404AB-0010-D350-769A-26727E705D3B}"/>
          </ac:picMkLst>
        </pc:picChg>
      </pc:sldChg>
      <pc:sldChg chg="del ord">
        <pc:chgData name="Brayan Uriel Barrera Landero" userId="5c76625406c6b24d" providerId="LiveId" clId="{74E9B399-197B-49BC-B1FE-AF65BCB8E397}" dt="2022-07-23T18:15:53.692" v="19" actId="47"/>
        <pc:sldMkLst>
          <pc:docMk/>
          <pc:sldMk cId="2979259506" sldId="259"/>
        </pc:sldMkLst>
      </pc:sldChg>
      <pc:sldChg chg="addSp delSp modSp add mod">
        <pc:chgData name="Brayan Uriel Barrera Landero" userId="5c76625406c6b24d" providerId="LiveId" clId="{74E9B399-197B-49BC-B1FE-AF65BCB8E397}" dt="2022-08-06T19:45:45.561" v="5414" actId="20577"/>
        <pc:sldMkLst>
          <pc:docMk/>
          <pc:sldMk cId="4046970710" sldId="259"/>
        </pc:sldMkLst>
        <pc:spChg chg="mod">
          <ac:chgData name="Brayan Uriel Barrera Landero" userId="5c76625406c6b24d" providerId="LiveId" clId="{74E9B399-197B-49BC-B1FE-AF65BCB8E397}" dt="2022-07-25T20:00:07.529" v="1581" actId="20577"/>
          <ac:spMkLst>
            <pc:docMk/>
            <pc:sldMk cId="4046970710" sldId="259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5:45.561" v="5414" actId="20577"/>
          <ac:spMkLst>
            <pc:docMk/>
            <pc:sldMk cId="4046970710" sldId="259"/>
            <ac:spMk id="33" creationId="{D4F17D7F-B7D1-FACF-8E97-4583E4F27D55}"/>
          </ac:spMkLst>
        </pc:spChg>
        <pc:graphicFrameChg chg="mod">
          <ac:chgData name="Brayan Uriel Barrera Landero" userId="5c76625406c6b24d" providerId="LiveId" clId="{74E9B399-197B-49BC-B1FE-AF65BCB8E397}" dt="2022-07-25T19:57:18.807" v="1499" actId="1076"/>
          <ac:graphicFrameMkLst>
            <pc:docMk/>
            <pc:sldMk cId="4046970710" sldId="259"/>
            <ac:graphicFrameMk id="3" creationId="{A3B85A7E-0053-24CB-48E0-071D3C1B47DF}"/>
          </ac:graphicFrameMkLst>
        </pc:graphicFrameChg>
        <pc:graphicFrameChg chg="mod modGraphic">
          <ac:chgData name="Brayan Uriel Barrera Landero" userId="5c76625406c6b24d" providerId="LiveId" clId="{74E9B399-197B-49BC-B1FE-AF65BCB8E397}" dt="2022-07-25T19:59:02.684" v="1559" actId="20577"/>
          <ac:graphicFrameMkLst>
            <pc:docMk/>
            <pc:sldMk cId="4046970710" sldId="259"/>
            <ac:graphicFrameMk id="4" creationId="{039C79F7-1F56-3318-9CFC-7F1CE26F323F}"/>
          </ac:graphicFrameMkLst>
        </pc:graphicFrameChg>
        <pc:picChg chg="add del">
          <ac:chgData name="Brayan Uriel Barrera Landero" userId="5c76625406c6b24d" providerId="LiveId" clId="{74E9B399-197B-49BC-B1FE-AF65BCB8E397}" dt="2022-07-30T21:24:05.730" v="4783" actId="478"/>
          <ac:picMkLst>
            <pc:docMk/>
            <pc:sldMk cId="4046970710" sldId="259"/>
            <ac:picMk id="5" creationId="{297CFA7A-562B-873B-314F-AEC590E7DED4}"/>
          </ac:picMkLst>
        </pc:picChg>
        <pc:picChg chg="add mod">
          <ac:chgData name="Brayan Uriel Barrera Landero" userId="5c76625406c6b24d" providerId="LiveId" clId="{74E9B399-197B-49BC-B1FE-AF65BCB8E397}" dt="2022-07-30T21:24:58.682" v="4791" actId="1076"/>
          <ac:picMkLst>
            <pc:docMk/>
            <pc:sldMk cId="4046970710" sldId="259"/>
            <ac:picMk id="7" creationId="{EF214A58-564B-32EF-8917-0339F5270E37}"/>
          </ac:picMkLst>
        </pc:picChg>
        <pc:picChg chg="add mod modCrop">
          <ac:chgData name="Brayan Uriel Barrera Landero" userId="5c76625406c6b24d" providerId="LiveId" clId="{74E9B399-197B-49BC-B1FE-AF65BCB8E397}" dt="2022-07-30T21:28:20.955" v="4806" actId="1076"/>
          <ac:picMkLst>
            <pc:docMk/>
            <pc:sldMk cId="4046970710" sldId="259"/>
            <ac:picMk id="8" creationId="{C040FE95-56C3-A494-05C5-F1CFAC2BB9B0}"/>
          </ac:picMkLst>
        </pc:picChg>
      </pc:sldChg>
      <pc:sldChg chg="del">
        <pc:chgData name="Brayan Uriel Barrera Landero" userId="5c76625406c6b24d" providerId="LiveId" clId="{74E9B399-197B-49BC-B1FE-AF65BCB8E397}" dt="2022-07-23T18:15:49.934" v="2" actId="47"/>
        <pc:sldMkLst>
          <pc:docMk/>
          <pc:sldMk cId="1148099091" sldId="260"/>
        </pc:sldMkLst>
      </pc:sldChg>
      <pc:sldChg chg="addSp delSp modSp add del mod">
        <pc:chgData name="Brayan Uriel Barrera Landero" userId="5c76625406c6b24d" providerId="LiveId" clId="{74E9B399-197B-49BC-B1FE-AF65BCB8E397}" dt="2022-07-25T19:35:05.526" v="1362" actId="47"/>
        <pc:sldMkLst>
          <pc:docMk/>
          <pc:sldMk cId="1263784207" sldId="260"/>
        </pc:sldMkLst>
        <pc:spChg chg="mod">
          <ac:chgData name="Brayan Uriel Barrera Landero" userId="5c76625406c6b24d" providerId="LiveId" clId="{74E9B399-197B-49BC-B1FE-AF65BCB8E397}" dt="2022-07-23T18:34:36.756" v="276"/>
          <ac:spMkLst>
            <pc:docMk/>
            <pc:sldMk cId="1263784207" sldId="260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40:05.623" v="359" actId="20577"/>
          <ac:spMkLst>
            <pc:docMk/>
            <pc:sldMk cId="1263784207" sldId="260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6:55.594" v="1296" actId="478"/>
          <ac:graphicFrameMkLst>
            <pc:docMk/>
            <pc:sldMk cId="1263784207" sldId="260"/>
            <ac:graphicFrameMk id="3" creationId="{A3B85A7E-0053-24CB-48E0-071D3C1B47D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52.446" v="1335" actId="478"/>
          <ac:graphicFrameMkLst>
            <pc:docMk/>
            <pc:sldMk cId="1263784207" sldId="260"/>
            <ac:graphicFrameMk id="4" creationId="{F01EA61B-79ED-F8A2-4051-5865D0CB748A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7:54.549" v="1307" actId="1076"/>
          <ac:graphicFrameMkLst>
            <pc:docMk/>
            <pc:sldMk cId="1263784207" sldId="260"/>
            <ac:graphicFrameMk id="5" creationId="{25B51353-C1F0-AFFE-64BB-611FA6627FF8}"/>
          </ac:graphicFrameMkLst>
        </pc:graphicFrameChg>
        <pc:graphicFrameChg chg="del">
          <ac:chgData name="Brayan Uriel Barrera Landero" userId="5c76625406c6b24d" providerId="LiveId" clId="{74E9B399-197B-49BC-B1FE-AF65BCB8E397}" dt="2022-07-23T18:30:25.339" v="248" actId="478"/>
          <ac:graphicFrameMkLst>
            <pc:docMk/>
            <pc:sldMk cId="1263784207" sldId="260"/>
            <ac:graphicFrameMk id="5" creationId="{C0DB5970-686F-F38C-77D4-94AE8C0866BA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5T19:32:41.779" v="1360" actId="1076"/>
          <ac:graphicFrameMkLst>
            <pc:docMk/>
            <pc:sldMk cId="1263784207" sldId="260"/>
            <ac:graphicFrameMk id="19" creationId="{329B83EA-4B96-FF8B-3C38-621F2D7AA568}"/>
          </ac:graphicFrameMkLst>
        </pc:graphicFrameChg>
        <pc:picChg chg="add mod">
          <ac:chgData name="Brayan Uriel Barrera Landero" userId="5c76625406c6b24d" providerId="LiveId" clId="{74E9B399-197B-49BC-B1FE-AF65BCB8E397}" dt="2022-07-23T18:51:30.980" v="558" actId="1076"/>
          <ac:picMkLst>
            <pc:docMk/>
            <pc:sldMk cId="1263784207" sldId="260"/>
            <ac:picMk id="6" creationId="{F90804D1-0528-E123-9A8E-BA84A756C54C}"/>
          </ac:picMkLst>
        </pc:picChg>
        <pc:picChg chg="add mod">
          <ac:chgData name="Brayan Uriel Barrera Landero" userId="5c76625406c6b24d" providerId="LiveId" clId="{74E9B399-197B-49BC-B1FE-AF65BCB8E397}" dt="2022-07-23T18:51:53.665" v="565" actId="1076"/>
          <ac:picMkLst>
            <pc:docMk/>
            <pc:sldMk cId="1263784207" sldId="260"/>
            <ac:picMk id="7" creationId="{2EA12F83-FDF9-D818-E7C4-634C7803076A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6T19:45:50.756" v="5415" actId="20577"/>
        <pc:sldMkLst>
          <pc:docMk/>
          <pc:sldMk cId="1378527381" sldId="260"/>
        </pc:sldMkLst>
        <pc:spChg chg="mod">
          <ac:chgData name="Brayan Uriel Barrera Landero" userId="5c76625406c6b24d" providerId="LiveId" clId="{74E9B399-197B-49BC-B1FE-AF65BCB8E397}" dt="2022-07-25T20:00:59.360" v="1594" actId="20577"/>
          <ac:spMkLst>
            <pc:docMk/>
            <pc:sldMk cId="1378527381" sldId="260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5:50.756" v="5415" actId="20577"/>
          <ac:spMkLst>
            <pc:docMk/>
            <pc:sldMk cId="1378527381" sldId="260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18:31.255" v="4477" actId="20577"/>
          <ac:graphicFrameMkLst>
            <pc:docMk/>
            <pc:sldMk cId="1378527381" sldId="260"/>
            <ac:graphicFrameMk id="4" creationId="{039C79F7-1F56-3318-9CFC-7F1CE26F323F}"/>
          </ac:graphicFrameMkLst>
        </pc:graphicFrameChg>
        <pc:picChg chg="add del mod modCrop">
          <ac:chgData name="Brayan Uriel Barrera Landero" userId="5c76625406c6b24d" providerId="LiveId" clId="{74E9B399-197B-49BC-B1FE-AF65BCB8E397}" dt="2022-07-30T21:39:14.802" v="4855" actId="478"/>
          <ac:picMkLst>
            <pc:docMk/>
            <pc:sldMk cId="1378527381" sldId="260"/>
            <ac:picMk id="5" creationId="{400A4B3B-F08C-A61D-302F-62CFF035FC31}"/>
          </ac:picMkLst>
        </pc:picChg>
        <pc:picChg chg="add del mod modCrop">
          <ac:chgData name="Brayan Uriel Barrera Landero" userId="5c76625406c6b24d" providerId="LiveId" clId="{74E9B399-197B-49BC-B1FE-AF65BCB8E397}" dt="2022-07-30T21:41:55.920" v="4856" actId="478"/>
          <ac:picMkLst>
            <pc:docMk/>
            <pc:sldMk cId="1378527381" sldId="260"/>
            <ac:picMk id="6" creationId="{711250D2-4E40-D4BE-1073-CC386E74B581}"/>
          </ac:picMkLst>
        </pc:picChg>
        <pc:picChg chg="add del mod modCrop">
          <ac:chgData name="Brayan Uriel Barrera Landero" userId="5c76625406c6b24d" providerId="LiveId" clId="{74E9B399-197B-49BC-B1FE-AF65BCB8E397}" dt="2022-07-30T21:50:38.542" v="4905" actId="478"/>
          <ac:picMkLst>
            <pc:docMk/>
            <pc:sldMk cId="1378527381" sldId="260"/>
            <ac:picMk id="8" creationId="{C2EDDA38-F938-1826-957F-5381A53FB166}"/>
          </ac:picMkLst>
        </pc:picChg>
        <pc:picChg chg="add mod modCrop">
          <ac:chgData name="Brayan Uriel Barrera Landero" userId="5c76625406c6b24d" providerId="LiveId" clId="{74E9B399-197B-49BC-B1FE-AF65BCB8E397}" dt="2022-07-30T21:46:40.372" v="4904" actId="14100"/>
          <ac:picMkLst>
            <pc:docMk/>
            <pc:sldMk cId="1378527381" sldId="260"/>
            <ac:picMk id="11" creationId="{C76E5012-062A-B41A-9242-AA24C8F9FAE8}"/>
          </ac:picMkLst>
        </pc:picChg>
        <pc:picChg chg="add mod">
          <ac:chgData name="Brayan Uriel Barrera Landero" userId="5c76625406c6b24d" providerId="LiveId" clId="{74E9B399-197B-49BC-B1FE-AF65BCB8E397}" dt="2022-07-30T21:51:48.849" v="4927" actId="1076"/>
          <ac:picMkLst>
            <pc:docMk/>
            <pc:sldMk cId="1378527381" sldId="260"/>
            <ac:picMk id="17" creationId="{35ACA99B-29D6-79E4-16CE-D4F026AA312F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30T22:20:57.367" v="5043" actId="2696"/>
        <pc:sldMkLst>
          <pc:docMk/>
          <pc:sldMk cId="769212050" sldId="261"/>
        </pc:sldMkLst>
        <pc:spChg chg="mod">
          <ac:chgData name="Brayan Uriel Barrera Landero" userId="5c76625406c6b24d" providerId="LiveId" clId="{74E9B399-197B-49BC-B1FE-AF65BCB8E397}" dt="2022-07-25T20:01:50.886" v="1612" actId="20577"/>
          <ac:spMkLst>
            <pc:docMk/>
            <pc:sldMk cId="769212050" sldId="261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3:37.164" v="4513" actId="20577"/>
          <ac:spMkLst>
            <pc:docMk/>
            <pc:sldMk cId="769212050" sldId="261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05:00.372" v="1666" actId="20577"/>
          <ac:graphicFrameMkLst>
            <pc:docMk/>
            <pc:sldMk cId="769212050" sldId="261"/>
            <ac:graphicFrameMk id="4" creationId="{039C79F7-1F56-3318-9CFC-7F1CE26F323F}"/>
          </ac:graphicFrameMkLst>
        </pc:graphicFrameChg>
        <pc:picChg chg="add del mod">
          <ac:chgData name="Brayan Uriel Barrera Landero" userId="5c76625406c6b24d" providerId="LiveId" clId="{74E9B399-197B-49BC-B1FE-AF65BCB8E397}" dt="2022-07-30T22:04:33.676" v="4937" actId="478"/>
          <ac:picMkLst>
            <pc:docMk/>
            <pc:sldMk cId="769212050" sldId="261"/>
            <ac:picMk id="6" creationId="{88F6D4E2-48F6-6B57-BE83-603796CEB4D1}"/>
          </ac:picMkLst>
        </pc:picChg>
        <pc:picChg chg="add del mod">
          <ac:chgData name="Brayan Uriel Barrera Landero" userId="5c76625406c6b24d" providerId="LiveId" clId="{74E9B399-197B-49BC-B1FE-AF65BCB8E397}" dt="2022-07-30T22:04:48.189" v="4941" actId="478"/>
          <ac:picMkLst>
            <pc:docMk/>
            <pc:sldMk cId="769212050" sldId="261"/>
            <ac:picMk id="8" creationId="{842648C0-3485-EA25-BAA7-1280FD8D22A6}"/>
          </ac:picMkLst>
        </pc:picChg>
        <pc:picChg chg="add mod modCrop">
          <ac:chgData name="Brayan Uriel Barrera Landero" userId="5c76625406c6b24d" providerId="LiveId" clId="{74E9B399-197B-49BC-B1FE-AF65BCB8E397}" dt="2022-07-30T22:05:26.426" v="4952" actId="1076"/>
          <ac:picMkLst>
            <pc:docMk/>
            <pc:sldMk cId="769212050" sldId="261"/>
            <ac:picMk id="11" creationId="{CD41E88D-1578-C502-EDD0-3AD6E4FB4330}"/>
          </ac:picMkLst>
        </pc:picChg>
        <pc:picChg chg="add mod modCrop">
          <ac:chgData name="Brayan Uriel Barrera Landero" userId="5c76625406c6b24d" providerId="LiveId" clId="{74E9B399-197B-49BC-B1FE-AF65BCB8E397}" dt="2022-07-30T22:06:17.726" v="4964" actId="1076"/>
          <ac:picMkLst>
            <pc:docMk/>
            <pc:sldMk cId="769212050" sldId="261"/>
            <ac:picMk id="17" creationId="{0D24C46B-7844-BF29-1ADD-8C0A500101DB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5T19:35:05.808" v="1363" actId="47"/>
        <pc:sldMkLst>
          <pc:docMk/>
          <pc:sldMk cId="3168766542" sldId="261"/>
        </pc:sldMkLst>
        <pc:spChg chg="mod">
          <ac:chgData name="Brayan Uriel Barrera Landero" userId="5c76625406c6b24d" providerId="LiveId" clId="{74E9B399-197B-49BC-B1FE-AF65BCB8E397}" dt="2022-07-23T18:43:54.312" v="453" actId="20577"/>
          <ac:spMkLst>
            <pc:docMk/>
            <pc:sldMk cId="3168766542" sldId="261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40:11.135" v="361" actId="20577"/>
          <ac:spMkLst>
            <pc:docMk/>
            <pc:sldMk cId="3168766542" sldId="261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7:00.197" v="1297" actId="478"/>
          <ac:graphicFrameMkLst>
            <pc:docMk/>
            <pc:sldMk cId="3168766542" sldId="261"/>
            <ac:graphicFrameMk id="3" creationId="{A3B85A7E-0053-24CB-48E0-071D3C1B47DF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8:02.341" v="1309" actId="1076"/>
          <ac:graphicFrameMkLst>
            <pc:docMk/>
            <pc:sldMk cId="3168766542" sldId="261"/>
            <ac:graphicFrameMk id="4" creationId="{973F8C99-A76C-2FDC-6189-8117EDB3E2A7}"/>
          </ac:graphicFrameMkLst>
        </pc:graphicFrameChg>
        <pc:graphicFrameChg chg="del">
          <ac:chgData name="Brayan Uriel Barrera Landero" userId="5c76625406c6b24d" providerId="LiveId" clId="{74E9B399-197B-49BC-B1FE-AF65BCB8E397}" dt="2022-07-23T18:38:47.058" v="346" actId="478"/>
          <ac:graphicFrameMkLst>
            <pc:docMk/>
            <pc:sldMk cId="3168766542" sldId="261"/>
            <ac:graphicFrameMk id="4" creationId="{F01EA61B-79ED-F8A2-4051-5865D0CB748A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48.198" v="1334" actId="478"/>
          <ac:graphicFrameMkLst>
            <pc:docMk/>
            <pc:sldMk cId="3168766542" sldId="261"/>
            <ac:graphicFrameMk id="7" creationId="{40AF4193-B8C7-70F7-E8B1-71D283FEEC28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0:06.444" v="1338" actId="1076"/>
          <ac:graphicFrameMkLst>
            <pc:docMk/>
            <pc:sldMk cId="3168766542" sldId="261"/>
            <ac:graphicFrameMk id="19" creationId="{196A35DE-0410-DAD9-CD1B-4E8894B0FE94}"/>
          </ac:graphicFrameMkLst>
        </pc:graphicFrameChg>
        <pc:picChg chg="add mod">
          <ac:chgData name="Brayan Uriel Barrera Landero" userId="5c76625406c6b24d" providerId="LiveId" clId="{74E9B399-197B-49BC-B1FE-AF65BCB8E397}" dt="2022-07-23T19:21:10.231" v="793" actId="1076"/>
          <ac:picMkLst>
            <pc:docMk/>
            <pc:sldMk cId="3168766542" sldId="261"/>
            <ac:picMk id="6" creationId="{86B88366-8A72-D32D-61A6-CA3E20388926}"/>
          </ac:picMkLst>
        </pc:picChg>
        <pc:picChg chg="add mod">
          <ac:chgData name="Brayan Uriel Barrera Landero" userId="5c76625406c6b24d" providerId="LiveId" clId="{74E9B399-197B-49BC-B1FE-AF65BCB8E397}" dt="2022-07-23T19:04:23.805" v="749" actId="1076"/>
          <ac:picMkLst>
            <pc:docMk/>
            <pc:sldMk cId="3168766542" sldId="261"/>
            <ac:picMk id="8" creationId="{181A2C0B-8710-C204-98EC-FD610A8B89EE}"/>
          </ac:picMkLst>
        </pc:picChg>
      </pc:sldChg>
      <pc:sldChg chg="del">
        <pc:chgData name="Brayan Uriel Barrera Landero" userId="5c76625406c6b24d" providerId="LiveId" clId="{74E9B399-197B-49BC-B1FE-AF65BCB8E397}" dt="2022-07-23T18:15:50.547" v="3" actId="47"/>
        <pc:sldMkLst>
          <pc:docMk/>
          <pc:sldMk cId="3631736921" sldId="261"/>
        </pc:sldMkLst>
      </pc:sldChg>
      <pc:sldChg chg="del">
        <pc:chgData name="Brayan Uriel Barrera Landero" userId="5c76625406c6b24d" providerId="LiveId" clId="{74E9B399-197B-49BC-B1FE-AF65BCB8E397}" dt="2022-07-23T18:15:50.796" v="4" actId="47"/>
        <pc:sldMkLst>
          <pc:docMk/>
          <pc:sldMk cId="2544271215" sldId="262"/>
        </pc:sldMkLst>
      </pc:sldChg>
      <pc:sldChg chg="addSp delSp modSp add mod">
        <pc:chgData name="Brayan Uriel Barrera Landero" userId="5c76625406c6b24d" providerId="LiveId" clId="{74E9B399-197B-49BC-B1FE-AF65BCB8E397}" dt="2022-08-06T19:45:58.212" v="5418" actId="20577"/>
        <pc:sldMkLst>
          <pc:docMk/>
          <pc:sldMk cId="2618640250" sldId="262"/>
        </pc:sldMkLst>
        <pc:spChg chg="mod">
          <ac:chgData name="Brayan Uriel Barrera Landero" userId="5c76625406c6b24d" providerId="LiveId" clId="{74E9B399-197B-49BC-B1FE-AF65BCB8E397}" dt="2022-07-25T20:02:30.889" v="1643" actId="20577"/>
          <ac:spMkLst>
            <pc:docMk/>
            <pc:sldMk cId="2618640250" sldId="262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5:58.212" v="5418" actId="20577"/>
          <ac:spMkLst>
            <pc:docMk/>
            <pc:sldMk cId="2618640250" sldId="262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07:26.937" v="1771" actId="20577"/>
          <ac:graphicFrameMkLst>
            <pc:docMk/>
            <pc:sldMk cId="2618640250" sldId="262"/>
            <ac:graphicFrameMk id="4" creationId="{039C79F7-1F56-3318-9CFC-7F1CE26F323F}"/>
          </ac:graphicFrameMkLst>
        </pc:graphicFrameChg>
        <pc:picChg chg="add del mod">
          <ac:chgData name="Brayan Uriel Barrera Landero" userId="5c76625406c6b24d" providerId="LiveId" clId="{74E9B399-197B-49BC-B1FE-AF65BCB8E397}" dt="2022-08-06T15:58:05.415" v="5054"/>
          <ac:picMkLst>
            <pc:docMk/>
            <pc:sldMk cId="2618640250" sldId="262"/>
            <ac:picMk id="5" creationId="{FA3F7B6B-71E4-95AC-B8C9-223B8775B1B0}"/>
          </ac:picMkLst>
        </pc:picChg>
        <pc:picChg chg="add mod">
          <ac:chgData name="Brayan Uriel Barrera Landero" userId="5c76625406c6b24d" providerId="LiveId" clId="{74E9B399-197B-49BC-B1FE-AF65BCB8E397}" dt="2022-08-06T16:26:43.827" v="5062" actId="1076"/>
          <ac:picMkLst>
            <pc:docMk/>
            <pc:sldMk cId="2618640250" sldId="262"/>
            <ac:picMk id="6" creationId="{3657B905-27D6-0457-99F9-E8F6F29023EE}"/>
          </ac:picMkLst>
        </pc:picChg>
        <pc:picChg chg="add mod modCrop">
          <ac:chgData name="Brayan Uriel Barrera Landero" userId="5c76625406c6b24d" providerId="LiveId" clId="{74E9B399-197B-49BC-B1FE-AF65BCB8E397}" dt="2022-08-06T16:27:39.748" v="5069" actId="1076"/>
          <ac:picMkLst>
            <pc:docMk/>
            <pc:sldMk cId="2618640250" sldId="262"/>
            <ac:picMk id="7" creationId="{8B9EE704-AB00-70FC-37E3-6A72B2705360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5T19:35:06.049" v="1364" actId="47"/>
        <pc:sldMkLst>
          <pc:docMk/>
          <pc:sldMk cId="3794666536" sldId="262"/>
        </pc:sldMkLst>
        <pc:spChg chg="mod">
          <ac:chgData name="Brayan Uriel Barrera Landero" userId="5c76625406c6b24d" providerId="LiveId" clId="{74E9B399-197B-49BC-B1FE-AF65BCB8E397}" dt="2022-07-23T18:47:32.090" v="487" actId="20577"/>
          <ac:spMkLst>
            <pc:docMk/>
            <pc:sldMk cId="3794666536" sldId="262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40:21.489" v="364" actId="20577"/>
          <ac:spMkLst>
            <pc:docMk/>
            <pc:sldMk cId="3794666536" sldId="262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7:04.606" v="1298" actId="478"/>
          <ac:graphicFrameMkLst>
            <pc:docMk/>
            <pc:sldMk cId="3794666536" sldId="262"/>
            <ac:graphicFrameMk id="3" creationId="{A3B85A7E-0053-24CB-48E0-071D3C1B47D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41.300" v="1333" actId="478"/>
          <ac:graphicFrameMkLst>
            <pc:docMk/>
            <pc:sldMk cId="3794666536" sldId="262"/>
            <ac:graphicFrameMk id="4" creationId="{D754D229-42B7-A7AB-2A31-30F2DCD0C884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8:12.787" v="1312" actId="1076"/>
          <ac:graphicFrameMkLst>
            <pc:docMk/>
            <pc:sldMk cId="3794666536" sldId="262"/>
            <ac:graphicFrameMk id="6" creationId="{7D70CDAC-7469-D99B-0414-EEE1ED4D7A47}"/>
          </ac:graphicFrameMkLst>
        </pc:graphicFrameChg>
        <pc:graphicFrameChg chg="del">
          <ac:chgData name="Brayan Uriel Barrera Landero" userId="5c76625406c6b24d" providerId="LiveId" clId="{74E9B399-197B-49BC-B1FE-AF65BCB8E397}" dt="2022-07-23T18:42:06.330" v="398" actId="478"/>
          <ac:graphicFrameMkLst>
            <pc:docMk/>
            <pc:sldMk cId="3794666536" sldId="262"/>
            <ac:graphicFrameMk id="7" creationId="{40AF4193-B8C7-70F7-E8B1-71D283FEEC28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1:14.788" v="1343" actId="1076"/>
          <ac:graphicFrameMkLst>
            <pc:docMk/>
            <pc:sldMk cId="3794666536" sldId="262"/>
            <ac:graphicFrameMk id="19" creationId="{45F6583C-6969-6DB3-6CB9-8B6A0B8CEC2F}"/>
          </ac:graphicFrameMkLst>
        </pc:graphicFrameChg>
        <pc:picChg chg="add mod">
          <ac:chgData name="Brayan Uriel Barrera Landero" userId="5c76625406c6b24d" providerId="LiveId" clId="{74E9B399-197B-49BC-B1FE-AF65BCB8E397}" dt="2022-07-25T19:31:22.079" v="1345" actId="1076"/>
          <ac:picMkLst>
            <pc:docMk/>
            <pc:sldMk cId="3794666536" sldId="262"/>
            <ac:picMk id="5" creationId="{2945DE29-5C70-2B27-45E5-9CCD5BDEBEC3}"/>
          </ac:picMkLst>
        </pc:picChg>
        <pc:picChg chg="del">
          <ac:chgData name="Brayan Uriel Barrera Landero" userId="5c76625406c6b24d" providerId="LiveId" clId="{74E9B399-197B-49BC-B1FE-AF65BCB8E397}" dt="2022-07-23T18:40:27.564" v="365" actId="478"/>
          <ac:picMkLst>
            <pc:docMk/>
            <pc:sldMk cId="3794666536" sldId="262"/>
            <ac:picMk id="6" creationId="{86B88366-8A72-D32D-61A6-CA3E20388926}"/>
          </ac:picMkLst>
        </pc:picChg>
        <pc:picChg chg="add mod modCrop">
          <ac:chgData name="Brayan Uriel Barrera Landero" userId="5c76625406c6b24d" providerId="LiveId" clId="{74E9B399-197B-49BC-B1FE-AF65BCB8E397}" dt="2022-07-23T19:21:15.262" v="794" actId="1076"/>
          <ac:picMkLst>
            <pc:docMk/>
            <pc:sldMk cId="3794666536" sldId="262"/>
            <ac:picMk id="8" creationId="{D955CF36-BCAB-39D7-4695-47CC33690BBD}"/>
          </ac:picMkLst>
        </pc:picChg>
      </pc:sldChg>
      <pc:sldChg chg="del">
        <pc:chgData name="Brayan Uriel Barrera Landero" userId="5c76625406c6b24d" providerId="LiveId" clId="{74E9B399-197B-49BC-B1FE-AF65BCB8E397}" dt="2022-07-23T18:15:50.968" v="5" actId="47"/>
        <pc:sldMkLst>
          <pc:docMk/>
          <pc:sldMk cId="1848517293" sldId="263"/>
        </pc:sldMkLst>
      </pc:sldChg>
      <pc:sldChg chg="addSp modSp add mod">
        <pc:chgData name="Brayan Uriel Barrera Landero" userId="5c76625406c6b24d" providerId="LiveId" clId="{74E9B399-197B-49BC-B1FE-AF65BCB8E397}" dt="2022-08-06T19:46:04.657" v="5421" actId="20577"/>
        <pc:sldMkLst>
          <pc:docMk/>
          <pc:sldMk cId="2017908855" sldId="263"/>
        </pc:sldMkLst>
        <pc:spChg chg="mod">
          <ac:chgData name="Brayan Uriel Barrera Landero" userId="5c76625406c6b24d" providerId="LiveId" clId="{74E9B399-197B-49BC-B1FE-AF65BCB8E397}" dt="2022-07-25T20:06:44.307" v="1735"/>
          <ac:spMkLst>
            <pc:docMk/>
            <pc:sldMk cId="2017908855" sldId="263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6:04.657" v="5421" actId="20577"/>
          <ac:spMkLst>
            <pc:docMk/>
            <pc:sldMk cId="2017908855" sldId="263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08:23.350" v="1813" actId="20577"/>
          <ac:graphicFrameMkLst>
            <pc:docMk/>
            <pc:sldMk cId="2017908855" sldId="263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6T16:30:33.560" v="5075" actId="1076"/>
          <ac:picMkLst>
            <pc:docMk/>
            <pc:sldMk cId="2017908855" sldId="263"/>
            <ac:picMk id="5" creationId="{E0F8B98A-FCBE-7E28-EB06-89DF82504C7E}"/>
          </ac:picMkLst>
        </pc:picChg>
        <pc:picChg chg="add mod">
          <ac:chgData name="Brayan Uriel Barrera Landero" userId="5c76625406c6b24d" providerId="LiveId" clId="{74E9B399-197B-49BC-B1FE-AF65BCB8E397}" dt="2022-08-06T16:31:34.124" v="5079" actId="1076"/>
          <ac:picMkLst>
            <pc:docMk/>
            <pc:sldMk cId="2017908855" sldId="263"/>
            <ac:picMk id="6" creationId="{F14F5A28-E94D-512F-D786-2A8922C1BC77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5T19:35:06.264" v="1365" actId="47"/>
        <pc:sldMkLst>
          <pc:docMk/>
          <pc:sldMk cId="3000772419" sldId="263"/>
        </pc:sldMkLst>
        <pc:spChg chg="mod">
          <ac:chgData name="Brayan Uriel Barrera Landero" userId="5c76625406c6b24d" providerId="LiveId" clId="{74E9B399-197B-49BC-B1FE-AF65BCB8E397}" dt="2022-07-23T18:47:36.513" v="488" actId="20577"/>
          <ac:spMkLst>
            <pc:docMk/>
            <pc:sldMk cId="3000772419" sldId="263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48:45.342" v="502" actId="20577"/>
          <ac:spMkLst>
            <pc:docMk/>
            <pc:sldMk cId="3000772419" sldId="263"/>
            <ac:spMk id="33" creationId="{D4F17D7F-B7D1-FACF-8E97-4583E4F27D55}"/>
          </ac:spMkLst>
        </pc:spChg>
        <pc:graphicFrameChg chg="del modGraphic">
          <ac:chgData name="Brayan Uriel Barrera Landero" userId="5c76625406c6b24d" providerId="LiveId" clId="{74E9B399-197B-49BC-B1FE-AF65BCB8E397}" dt="2022-07-25T19:27:08.964" v="1300" actId="478"/>
          <ac:graphicFrameMkLst>
            <pc:docMk/>
            <pc:sldMk cId="3000772419" sldId="263"/>
            <ac:graphicFrameMk id="3" creationId="{A3B85A7E-0053-24CB-48E0-071D3C1B47DF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8:19.121" v="1314" actId="1076"/>
          <ac:graphicFrameMkLst>
            <pc:docMk/>
            <pc:sldMk cId="3000772419" sldId="263"/>
            <ac:graphicFrameMk id="4" creationId="{54029A75-90A2-478C-06A3-DF6B6E0EC865}"/>
          </ac:graphicFrameMkLst>
        </pc:graphicFrameChg>
        <pc:graphicFrameChg chg="del">
          <ac:chgData name="Brayan Uriel Barrera Landero" userId="5c76625406c6b24d" providerId="LiveId" clId="{74E9B399-197B-49BC-B1FE-AF65BCB8E397}" dt="2022-07-23T18:47:39.887" v="489" actId="478"/>
          <ac:graphicFrameMkLst>
            <pc:docMk/>
            <pc:sldMk cId="3000772419" sldId="263"/>
            <ac:graphicFrameMk id="4" creationId="{D754D229-42B7-A7AB-2A31-30F2DCD0C884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37.711" v="1332" actId="478"/>
          <ac:graphicFrameMkLst>
            <pc:docMk/>
            <pc:sldMk cId="3000772419" sldId="263"/>
            <ac:graphicFrameMk id="6" creationId="{7093FBF3-E4F6-3346-684F-A209A0FE09A0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1:26.334" v="1346"/>
          <ac:graphicFrameMkLst>
            <pc:docMk/>
            <pc:sldMk cId="3000772419" sldId="263"/>
            <ac:graphicFrameMk id="19" creationId="{475C3A3D-CC5A-E41C-BE89-EFA3F3C1DCEF}"/>
          </ac:graphicFrameMkLst>
        </pc:graphicFrameChg>
        <pc:picChg chg="del">
          <ac:chgData name="Brayan Uriel Barrera Landero" userId="5c76625406c6b24d" providerId="LiveId" clId="{74E9B399-197B-49BC-B1FE-AF65BCB8E397}" dt="2022-07-23T18:46:32.307" v="475" actId="478"/>
          <ac:picMkLst>
            <pc:docMk/>
            <pc:sldMk cId="3000772419" sldId="263"/>
            <ac:picMk id="5" creationId="{2945DE29-5C70-2B27-45E5-9CCD5BDEBEC3}"/>
          </ac:picMkLst>
        </pc:picChg>
        <pc:picChg chg="add mod">
          <ac:chgData name="Brayan Uriel Barrera Landero" userId="5c76625406c6b24d" providerId="LiveId" clId="{74E9B399-197B-49BC-B1FE-AF65BCB8E397}" dt="2022-07-23T19:07:14.791" v="759" actId="14100"/>
          <ac:picMkLst>
            <pc:docMk/>
            <pc:sldMk cId="3000772419" sldId="263"/>
            <ac:picMk id="7" creationId="{15B10585-9555-7958-CA40-471DF8C78A68}"/>
          </ac:picMkLst>
        </pc:picChg>
        <pc:picChg chg="del">
          <ac:chgData name="Brayan Uriel Barrera Landero" userId="5c76625406c6b24d" providerId="LiveId" clId="{74E9B399-197B-49BC-B1FE-AF65BCB8E397}" dt="2022-07-23T18:46:33.864" v="476" actId="478"/>
          <ac:picMkLst>
            <pc:docMk/>
            <pc:sldMk cId="3000772419" sldId="263"/>
            <ac:picMk id="8" creationId="{D955CF36-BCAB-39D7-4695-47CC33690BBD}"/>
          </ac:picMkLst>
        </pc:picChg>
        <pc:picChg chg="add mod">
          <ac:chgData name="Brayan Uriel Barrera Landero" userId="5c76625406c6b24d" providerId="LiveId" clId="{74E9B399-197B-49BC-B1FE-AF65BCB8E397}" dt="2022-07-23T19:21:21.714" v="795" actId="1076"/>
          <ac:picMkLst>
            <pc:docMk/>
            <pc:sldMk cId="3000772419" sldId="263"/>
            <ac:picMk id="10" creationId="{B7B735E7-381C-9066-1DE9-045505DC808F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46:16.660" v="5424" actId="20577"/>
        <pc:sldMkLst>
          <pc:docMk/>
          <pc:sldMk cId="1728789941" sldId="264"/>
        </pc:sldMkLst>
        <pc:spChg chg="mod">
          <ac:chgData name="Brayan Uriel Barrera Landero" userId="5c76625406c6b24d" providerId="LiveId" clId="{74E9B399-197B-49BC-B1FE-AF65BCB8E397}" dt="2022-07-25T20:09:06.280" v="1845" actId="20577"/>
          <ac:spMkLst>
            <pc:docMk/>
            <pc:sldMk cId="1728789941" sldId="264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6:16.660" v="5424" actId="20577"/>
          <ac:spMkLst>
            <pc:docMk/>
            <pc:sldMk cId="1728789941" sldId="264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09:24.634" v="1863" actId="20577"/>
          <ac:graphicFrameMkLst>
            <pc:docMk/>
            <pc:sldMk cId="1728789941" sldId="264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7:13:54.796" v="5083" actId="1076"/>
          <ac:picMkLst>
            <pc:docMk/>
            <pc:sldMk cId="1728789941" sldId="264"/>
            <ac:picMk id="5" creationId="{1F5D5400-D53B-4178-0AA3-C929D750EE8F}"/>
          </ac:picMkLst>
        </pc:picChg>
        <pc:picChg chg="add mod modCrop">
          <ac:chgData name="Brayan Uriel Barrera Landero" userId="5c76625406c6b24d" providerId="LiveId" clId="{74E9B399-197B-49BC-B1FE-AF65BCB8E397}" dt="2022-08-06T17:15:35.945" v="5090" actId="1076"/>
          <ac:picMkLst>
            <pc:docMk/>
            <pc:sldMk cId="1728789941" sldId="264"/>
            <ac:picMk id="6" creationId="{9E17EAF1-9203-08DF-5957-E8D637480C81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5T19:35:06.492" v="1366" actId="47"/>
        <pc:sldMkLst>
          <pc:docMk/>
          <pc:sldMk cId="2524964937" sldId="264"/>
        </pc:sldMkLst>
        <pc:spChg chg="mod">
          <ac:chgData name="Brayan Uriel Barrera Landero" userId="5c76625406c6b24d" providerId="LiveId" clId="{74E9B399-197B-49BC-B1FE-AF65BCB8E397}" dt="2022-07-23T18:49:42.454" v="541"/>
          <ac:spMkLst>
            <pc:docMk/>
            <pc:sldMk cId="2524964937" sldId="264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53:37.441" v="569" actId="20577"/>
          <ac:spMkLst>
            <pc:docMk/>
            <pc:sldMk cId="2524964937" sldId="264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7:16.391" v="1301" actId="478"/>
          <ac:graphicFrameMkLst>
            <pc:docMk/>
            <pc:sldMk cId="2524964937" sldId="264"/>
            <ac:graphicFrameMk id="3" creationId="{A3B85A7E-0053-24CB-48E0-071D3C1B47D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33.519" v="1331" actId="478"/>
          <ac:graphicFrameMkLst>
            <pc:docMk/>
            <pc:sldMk cId="2524964937" sldId="264"/>
            <ac:graphicFrameMk id="4" creationId="{0D97EAF5-B96A-7E8C-984F-74E91C770D5D}"/>
          </ac:graphicFrameMkLst>
        </pc:graphicFrameChg>
        <pc:graphicFrameChg chg="del">
          <ac:chgData name="Brayan Uriel Barrera Landero" userId="5c76625406c6b24d" providerId="LiveId" clId="{74E9B399-197B-49BC-B1FE-AF65BCB8E397}" dt="2022-07-23T18:49:46.242" v="542" actId="478"/>
          <ac:graphicFrameMkLst>
            <pc:docMk/>
            <pc:sldMk cId="2524964937" sldId="264"/>
            <ac:graphicFrameMk id="6" creationId="{7093FBF3-E4F6-3346-684F-A209A0FE09A0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8:26.689" v="1316" actId="1076"/>
          <ac:graphicFrameMkLst>
            <pc:docMk/>
            <pc:sldMk cId="2524964937" sldId="264"/>
            <ac:graphicFrameMk id="6" creationId="{BE38F170-3ACE-A544-0B25-3EA75E5FA3C0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1:31.840" v="1347"/>
          <ac:graphicFrameMkLst>
            <pc:docMk/>
            <pc:sldMk cId="2524964937" sldId="264"/>
            <ac:graphicFrameMk id="18" creationId="{317C00EE-895A-3000-F67F-0FAD006AE77F}"/>
          </ac:graphicFrameMkLst>
        </pc:graphicFrameChg>
        <pc:picChg chg="add mod">
          <ac:chgData name="Brayan Uriel Barrera Landero" userId="5c76625406c6b24d" providerId="LiveId" clId="{74E9B399-197B-49BC-B1FE-AF65BCB8E397}" dt="2022-07-23T21:18:25.139" v="1062" actId="14100"/>
          <ac:picMkLst>
            <pc:docMk/>
            <pc:sldMk cId="2524964937" sldId="264"/>
            <ac:picMk id="5" creationId="{8EC55BE3-912C-6DBD-13F0-36927C202EC4}"/>
          </ac:picMkLst>
        </pc:picChg>
      </pc:sldChg>
      <pc:sldChg chg="del">
        <pc:chgData name="Brayan Uriel Barrera Landero" userId="5c76625406c6b24d" providerId="LiveId" clId="{74E9B399-197B-49BC-B1FE-AF65BCB8E397}" dt="2022-07-23T18:15:51.125" v="6" actId="47"/>
        <pc:sldMkLst>
          <pc:docMk/>
          <pc:sldMk cId="3419120758" sldId="264"/>
        </pc:sldMkLst>
      </pc:sldChg>
      <pc:sldChg chg="addSp delSp modSp add del mod">
        <pc:chgData name="Brayan Uriel Barrera Landero" userId="5c76625406c6b24d" providerId="LiveId" clId="{74E9B399-197B-49BC-B1FE-AF65BCB8E397}" dt="2022-07-23T21:22:42.217" v="1143" actId="2696"/>
        <pc:sldMkLst>
          <pc:docMk/>
          <pc:sldMk cId="814032820" sldId="265"/>
        </pc:sldMkLst>
        <pc:spChg chg="mod">
          <ac:chgData name="Brayan Uriel Barrera Landero" userId="5c76625406c6b24d" providerId="LiveId" clId="{74E9B399-197B-49BC-B1FE-AF65BCB8E397}" dt="2022-07-23T18:59:36.663" v="701"/>
          <ac:spMkLst>
            <pc:docMk/>
            <pc:sldMk cId="814032820" sldId="265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53:59.082" v="573" actId="20577"/>
          <ac:spMkLst>
            <pc:docMk/>
            <pc:sldMk cId="814032820" sldId="265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3T18:56:54.492" v="678" actId="478"/>
          <ac:graphicFrameMkLst>
            <pc:docMk/>
            <pc:sldMk cId="814032820" sldId="265"/>
            <ac:graphicFrameMk id="4" creationId="{0D97EAF5-B96A-7E8C-984F-74E91C770D5D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3T18:58:58.785" v="695" actId="478"/>
          <ac:graphicFrameMkLst>
            <pc:docMk/>
            <pc:sldMk cId="814032820" sldId="265"/>
            <ac:graphicFrameMk id="5" creationId="{A9F36D56-5B72-506D-27FF-185B812DFC06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3T19:00:13.878" v="711" actId="12385"/>
          <ac:graphicFrameMkLst>
            <pc:docMk/>
            <pc:sldMk cId="814032820" sldId="265"/>
            <ac:graphicFrameMk id="6" creationId="{3A3632B0-5E0C-F7FF-AC40-D1CC20094787}"/>
          </ac:graphicFrameMkLst>
        </pc:graphicFrameChg>
      </pc:sldChg>
      <pc:sldChg chg="addSp modSp add mod">
        <pc:chgData name="Brayan Uriel Barrera Landero" userId="5c76625406c6b24d" providerId="LiveId" clId="{74E9B399-197B-49BC-B1FE-AF65BCB8E397}" dt="2022-08-06T19:46:24.414" v="5427" actId="20577"/>
        <pc:sldMkLst>
          <pc:docMk/>
          <pc:sldMk cId="3238013062" sldId="265"/>
        </pc:sldMkLst>
        <pc:spChg chg="mod">
          <ac:chgData name="Brayan Uriel Barrera Landero" userId="5c76625406c6b24d" providerId="LiveId" clId="{74E9B399-197B-49BC-B1FE-AF65BCB8E397}" dt="2022-07-25T20:11:05.772" v="1892" actId="20577"/>
          <ac:spMkLst>
            <pc:docMk/>
            <pc:sldMk cId="3238013062" sldId="265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6:24.414" v="5427" actId="20577"/>
          <ac:spMkLst>
            <pc:docMk/>
            <pc:sldMk cId="3238013062" sldId="265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11:29.869" v="1918" actId="20577"/>
          <ac:graphicFrameMkLst>
            <pc:docMk/>
            <pc:sldMk cId="3238013062" sldId="265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7:19:53.089" v="5093" actId="14100"/>
          <ac:picMkLst>
            <pc:docMk/>
            <pc:sldMk cId="3238013062" sldId="265"/>
            <ac:picMk id="5" creationId="{299DFAB6-A37E-EA1F-25F3-F1BB365F0B5E}"/>
          </ac:picMkLst>
        </pc:picChg>
        <pc:picChg chg="add mod modCrop">
          <ac:chgData name="Brayan Uriel Barrera Landero" userId="5c76625406c6b24d" providerId="LiveId" clId="{74E9B399-197B-49BC-B1FE-AF65BCB8E397}" dt="2022-08-06T17:21:01.728" v="5100" actId="1076"/>
          <ac:picMkLst>
            <pc:docMk/>
            <pc:sldMk cId="3238013062" sldId="265"/>
            <ac:picMk id="6" creationId="{7317697E-D285-0EDE-A6A8-DF946DA5D99E}"/>
          </ac:picMkLst>
        </pc:picChg>
      </pc:sldChg>
      <pc:sldChg chg="del">
        <pc:chgData name="Brayan Uriel Barrera Landero" userId="5c76625406c6b24d" providerId="LiveId" clId="{74E9B399-197B-49BC-B1FE-AF65BCB8E397}" dt="2022-07-23T18:15:51.301" v="7" actId="47"/>
        <pc:sldMkLst>
          <pc:docMk/>
          <pc:sldMk cId="3439203113" sldId="265"/>
        </pc:sldMkLst>
      </pc:sldChg>
      <pc:sldChg chg="del">
        <pc:chgData name="Brayan Uriel Barrera Landero" userId="5c76625406c6b24d" providerId="LiveId" clId="{74E9B399-197B-49BC-B1FE-AF65BCB8E397}" dt="2022-07-23T18:15:51.477" v="8" actId="47"/>
        <pc:sldMkLst>
          <pc:docMk/>
          <pc:sldMk cId="500153796" sldId="266"/>
        </pc:sldMkLst>
      </pc:sldChg>
      <pc:sldChg chg="addSp delSp modSp add del mod">
        <pc:chgData name="Brayan Uriel Barrera Landero" userId="5c76625406c6b24d" providerId="LiveId" clId="{74E9B399-197B-49BC-B1FE-AF65BCB8E397}" dt="2022-07-25T19:35:06.759" v="1367" actId="47"/>
        <pc:sldMkLst>
          <pc:docMk/>
          <pc:sldMk cId="3250040638" sldId="266"/>
        </pc:sldMkLst>
        <pc:spChg chg="mod">
          <ac:chgData name="Brayan Uriel Barrera Landero" userId="5c76625406c6b24d" providerId="LiveId" clId="{74E9B399-197B-49BC-B1FE-AF65BCB8E397}" dt="2022-07-23T19:32:26.776" v="817"/>
          <ac:spMkLst>
            <pc:docMk/>
            <pc:sldMk cId="3250040638" sldId="266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8:53:53.209" v="571" actId="20577"/>
          <ac:spMkLst>
            <pc:docMk/>
            <pc:sldMk cId="3250040638" sldId="266"/>
            <ac:spMk id="33" creationId="{D4F17D7F-B7D1-FACF-8E97-4583E4F27D55}"/>
          </ac:spMkLst>
        </pc:spChg>
        <pc:graphicFrameChg chg="del modGraphic">
          <ac:chgData name="Brayan Uriel Barrera Landero" userId="5c76625406c6b24d" providerId="LiveId" clId="{74E9B399-197B-49BC-B1FE-AF65BCB8E397}" dt="2022-07-23T18:54:43.977" v="626" actId="478"/>
          <ac:graphicFrameMkLst>
            <pc:docMk/>
            <pc:sldMk cId="3250040638" sldId="266"/>
            <ac:graphicFrameMk id="3" creationId="{A3B85A7E-0053-24CB-48E0-071D3C1B47DF}"/>
          </ac:graphicFrameMkLst>
        </pc:graphicFrameChg>
        <pc:graphicFrameChg chg="del">
          <ac:chgData name="Brayan Uriel Barrera Landero" userId="5c76625406c6b24d" providerId="LiveId" clId="{74E9B399-197B-49BC-B1FE-AF65BCB8E397}" dt="2022-07-23T18:54:46.378" v="627" actId="478"/>
          <ac:graphicFrameMkLst>
            <pc:docMk/>
            <pc:sldMk cId="3250040638" sldId="266"/>
            <ac:graphicFrameMk id="4" creationId="{0D97EAF5-B96A-7E8C-984F-74E91C770D5D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3T18:55:52.562" v="651" actId="12385"/>
          <ac:graphicFrameMkLst>
            <pc:docMk/>
            <pc:sldMk cId="3250040638" sldId="266"/>
            <ac:graphicFrameMk id="5" creationId="{5FB2FD63-150D-1EF1-ABE1-33BB948158CC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3T18:55:55.678" v="652" actId="12385"/>
          <ac:graphicFrameMkLst>
            <pc:docMk/>
            <pc:sldMk cId="3250040638" sldId="266"/>
            <ac:graphicFrameMk id="6" creationId="{8BF0377C-BA33-8D09-9A36-77CD4F7D69D1}"/>
          </ac:graphicFrameMkLst>
        </pc:graphicFrameChg>
        <pc:graphicFrameChg chg="add del mod">
          <ac:chgData name="Brayan Uriel Barrera Landero" userId="5c76625406c6b24d" providerId="LiveId" clId="{74E9B399-197B-49BC-B1FE-AF65BCB8E397}" dt="2022-07-25T19:31:35.859" v="1349" actId="478"/>
          <ac:graphicFrameMkLst>
            <pc:docMk/>
            <pc:sldMk cId="3250040638" sldId="266"/>
            <ac:graphicFrameMk id="18" creationId="{42E52262-D0A2-C097-98D5-1932A779D52C}"/>
          </ac:graphicFrameMkLst>
        </pc:graphicFrameChg>
        <pc:picChg chg="add del">
          <ac:chgData name="Brayan Uriel Barrera Landero" userId="5c76625406c6b24d" providerId="LiveId" clId="{74E9B399-197B-49BC-B1FE-AF65BCB8E397}" dt="2022-07-23T19:29:35.467" v="797" actId="478"/>
          <ac:picMkLst>
            <pc:docMk/>
            <pc:sldMk cId="3250040638" sldId="266"/>
            <ac:picMk id="7" creationId="{8D40FDB4-0E94-0D29-A38D-21DC14EE204F}"/>
          </ac:picMkLst>
        </pc:picChg>
        <pc:picChg chg="add mod">
          <ac:chgData name="Brayan Uriel Barrera Landero" userId="5c76625406c6b24d" providerId="LiveId" clId="{74E9B399-197B-49BC-B1FE-AF65BCB8E397}" dt="2022-07-23T19:30:08.262" v="806" actId="1076"/>
          <ac:picMkLst>
            <pc:docMk/>
            <pc:sldMk cId="3250040638" sldId="266"/>
            <ac:picMk id="10" creationId="{CCE8018A-709E-CAA3-48A6-13B83F05EFF5}"/>
          </ac:picMkLst>
        </pc:picChg>
        <pc:picChg chg="add mod">
          <ac:chgData name="Brayan Uriel Barrera Landero" userId="5c76625406c6b24d" providerId="LiveId" clId="{74E9B399-197B-49BC-B1FE-AF65BCB8E397}" dt="2022-07-23T19:31:28.258" v="816" actId="1076"/>
          <ac:picMkLst>
            <pc:docMk/>
            <pc:sldMk cId="3250040638" sldId="266"/>
            <ac:picMk id="15" creationId="{432952C3-DF8C-3189-A912-B6476237D76D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46:33.060" v="5430" actId="20577"/>
        <pc:sldMkLst>
          <pc:docMk/>
          <pc:sldMk cId="3713896518" sldId="266"/>
        </pc:sldMkLst>
        <pc:spChg chg="mod">
          <ac:chgData name="Brayan Uriel Barrera Landero" userId="5c76625406c6b24d" providerId="LiveId" clId="{74E9B399-197B-49BC-B1FE-AF65BCB8E397}" dt="2022-07-25T20:12:07.721" v="1933" actId="20577"/>
          <ac:spMkLst>
            <pc:docMk/>
            <pc:sldMk cId="3713896518" sldId="266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6:33.060" v="5430" actId="20577"/>
          <ac:spMkLst>
            <pc:docMk/>
            <pc:sldMk cId="3713896518" sldId="266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12:32.533" v="1961" actId="20577"/>
          <ac:graphicFrameMkLst>
            <pc:docMk/>
            <pc:sldMk cId="3713896518" sldId="266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6T17:32:50.133" v="5107" actId="14100"/>
          <ac:picMkLst>
            <pc:docMk/>
            <pc:sldMk cId="3713896518" sldId="266"/>
            <ac:picMk id="5" creationId="{6D57FB9A-6935-6F8A-77D6-AE4D3DFF7D1C}"/>
          </ac:picMkLst>
        </pc:picChg>
        <pc:picChg chg="add mod modCrop">
          <ac:chgData name="Brayan Uriel Barrera Landero" userId="5c76625406c6b24d" providerId="LiveId" clId="{74E9B399-197B-49BC-B1FE-AF65BCB8E397}" dt="2022-08-06T17:33:48.232" v="5113" actId="1076"/>
          <ac:picMkLst>
            <pc:docMk/>
            <pc:sldMk cId="3713896518" sldId="266"/>
            <ac:picMk id="6" creationId="{348987E8-4D4B-59B5-2E1A-68171C120CE9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3T21:22:44.132" v="1144" actId="2696"/>
        <pc:sldMkLst>
          <pc:docMk/>
          <pc:sldMk cId="171145143" sldId="267"/>
        </pc:sldMkLst>
        <pc:spChg chg="mod">
          <ac:chgData name="Brayan Uriel Barrera Landero" userId="5c76625406c6b24d" providerId="LiveId" clId="{74E9B399-197B-49BC-B1FE-AF65BCB8E397}" dt="2022-07-23T19:00:50.970" v="728"/>
          <ac:spMkLst>
            <pc:docMk/>
            <pc:sldMk cId="171145143" sldId="267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19:02:45.967" v="741" actId="20577"/>
          <ac:spMkLst>
            <pc:docMk/>
            <pc:sldMk cId="171145143" sldId="267"/>
            <ac:spMk id="33" creationId="{D4F17D7F-B7D1-FACF-8E97-4583E4F27D55}"/>
          </ac:spMkLst>
        </pc:spChg>
        <pc:graphicFrameChg chg="add mod modGraphic">
          <ac:chgData name="Brayan Uriel Barrera Landero" userId="5c76625406c6b24d" providerId="LiveId" clId="{74E9B399-197B-49BC-B1FE-AF65BCB8E397}" dt="2022-07-23T19:02:09.593" v="739" actId="12385"/>
          <ac:graphicFrameMkLst>
            <pc:docMk/>
            <pc:sldMk cId="171145143" sldId="267"/>
            <ac:graphicFrameMk id="4" creationId="{FF29667F-3F6C-DB16-CBEB-BBDAF22EF6D8}"/>
          </ac:graphicFrameMkLst>
        </pc:graphicFrameChg>
        <pc:graphicFrameChg chg="del">
          <ac:chgData name="Brayan Uriel Barrera Landero" userId="5c76625406c6b24d" providerId="LiveId" clId="{74E9B399-197B-49BC-B1FE-AF65BCB8E397}" dt="2022-07-23T19:01:48.584" v="729" actId="478"/>
          <ac:graphicFrameMkLst>
            <pc:docMk/>
            <pc:sldMk cId="171145143" sldId="267"/>
            <ac:graphicFrameMk id="6" creationId="{3A3632B0-5E0C-F7FF-AC40-D1CC20094787}"/>
          </ac:graphicFrameMkLst>
        </pc:graphicFrameChg>
      </pc:sldChg>
      <pc:sldChg chg="del">
        <pc:chgData name="Brayan Uriel Barrera Landero" userId="5c76625406c6b24d" providerId="LiveId" clId="{74E9B399-197B-49BC-B1FE-AF65BCB8E397}" dt="2022-07-23T18:15:51.644" v="9" actId="47"/>
        <pc:sldMkLst>
          <pc:docMk/>
          <pc:sldMk cId="434796200" sldId="267"/>
        </pc:sldMkLst>
      </pc:sldChg>
      <pc:sldChg chg="addSp modSp add mod">
        <pc:chgData name="Brayan Uriel Barrera Landero" userId="5c76625406c6b24d" providerId="LiveId" clId="{74E9B399-197B-49BC-B1FE-AF65BCB8E397}" dt="2022-08-06T19:46:59.113" v="5433" actId="20577"/>
        <pc:sldMkLst>
          <pc:docMk/>
          <pc:sldMk cId="3882601017" sldId="267"/>
        </pc:sldMkLst>
        <pc:spChg chg="mod">
          <ac:chgData name="Brayan Uriel Barrera Landero" userId="5c76625406c6b24d" providerId="LiveId" clId="{74E9B399-197B-49BC-B1FE-AF65BCB8E397}" dt="2022-07-25T20:12:58.933" v="1985" actId="20577"/>
          <ac:spMkLst>
            <pc:docMk/>
            <pc:sldMk cId="3882601017" sldId="267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6:59.113" v="5433" actId="20577"/>
          <ac:spMkLst>
            <pc:docMk/>
            <pc:sldMk cId="3882601017" sldId="267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13:14.819" v="2005" actId="20577"/>
          <ac:graphicFrameMkLst>
            <pc:docMk/>
            <pc:sldMk cId="3882601017" sldId="267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7:36:28.940" v="5118" actId="1076"/>
          <ac:picMkLst>
            <pc:docMk/>
            <pc:sldMk cId="3882601017" sldId="267"/>
            <ac:picMk id="5" creationId="{82044CBA-79A3-EEBD-BB64-1CD5B89D1092}"/>
          </ac:picMkLst>
        </pc:picChg>
        <pc:picChg chg="add mod modCrop">
          <ac:chgData name="Brayan Uriel Barrera Landero" userId="5c76625406c6b24d" providerId="LiveId" clId="{74E9B399-197B-49BC-B1FE-AF65BCB8E397}" dt="2022-08-06T17:37:25.838" v="5125" actId="1076"/>
          <ac:picMkLst>
            <pc:docMk/>
            <pc:sldMk cId="3882601017" sldId="267"/>
            <ac:picMk id="6" creationId="{04A3FBB7-8DE7-61D4-3E6E-107960C4E2C0}"/>
          </ac:picMkLst>
        </pc:picChg>
      </pc:sldChg>
      <pc:sldChg chg="modSp add del mod">
        <pc:chgData name="Brayan Uriel Barrera Landero" userId="5c76625406c6b24d" providerId="LiveId" clId="{74E9B399-197B-49BC-B1FE-AF65BCB8E397}" dt="2022-08-06T17:23:07.205" v="5101" actId="2696"/>
        <pc:sldMkLst>
          <pc:docMk/>
          <pc:sldMk cId="40952321" sldId="268"/>
        </pc:sldMkLst>
        <pc:spChg chg="mod">
          <ac:chgData name="Brayan Uriel Barrera Landero" userId="5c76625406c6b24d" providerId="LiveId" clId="{74E9B399-197B-49BC-B1FE-AF65BCB8E397}" dt="2022-07-25T21:24:24.454" v="4537" actId="20577"/>
          <ac:spMkLst>
            <pc:docMk/>
            <pc:sldMk cId="40952321" sldId="268"/>
            <ac:spMk id="33" creationId="{D4F17D7F-B7D1-FACF-8E97-4583E4F27D55}"/>
          </ac:spMkLst>
        </pc:spChg>
      </pc:sldChg>
      <pc:sldChg chg="addSp delSp modSp add del mod ord">
        <pc:chgData name="Brayan Uriel Barrera Landero" userId="5c76625406c6b24d" providerId="LiveId" clId="{74E9B399-197B-49BC-B1FE-AF65BCB8E397}" dt="2022-07-25T19:35:07.006" v="1368" actId="47"/>
        <pc:sldMkLst>
          <pc:docMk/>
          <pc:sldMk cId="1528634280" sldId="268"/>
        </pc:sldMkLst>
        <pc:spChg chg="mod">
          <ac:chgData name="Brayan Uriel Barrera Landero" userId="5c76625406c6b24d" providerId="LiveId" clId="{74E9B399-197B-49BC-B1FE-AF65BCB8E397}" dt="2022-07-23T20:19:23.107" v="897" actId="20577"/>
          <ac:spMkLst>
            <pc:docMk/>
            <pc:sldMk cId="1528634280" sldId="268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20:45:18.162" v="1033" actId="20577"/>
          <ac:spMkLst>
            <pc:docMk/>
            <pc:sldMk cId="1528634280" sldId="268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7:25.484" v="1302" actId="478"/>
          <ac:graphicFrameMkLst>
            <pc:docMk/>
            <pc:sldMk cId="1528634280" sldId="268"/>
            <ac:graphicFrameMk id="3" creationId="{A3B85A7E-0053-24CB-48E0-071D3C1B47DF}"/>
          </ac:graphicFrameMkLst>
        </pc:graphicFrameChg>
        <pc:graphicFrameChg chg="del">
          <ac:chgData name="Brayan Uriel Barrera Landero" userId="5c76625406c6b24d" providerId="LiveId" clId="{74E9B399-197B-49BC-B1FE-AF65BCB8E397}" dt="2022-07-23T19:38:02.684" v="863" actId="478"/>
          <ac:graphicFrameMkLst>
            <pc:docMk/>
            <pc:sldMk cId="1528634280" sldId="268"/>
            <ac:graphicFrameMk id="4" creationId="{0D97EAF5-B96A-7E8C-984F-74E91C770D5D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8:34.561" v="1318" actId="1076"/>
          <ac:graphicFrameMkLst>
            <pc:docMk/>
            <pc:sldMk cId="1528634280" sldId="268"/>
            <ac:graphicFrameMk id="4" creationId="{E9682FE9-F1D7-67CE-F6E4-FC7305CE774D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28.179" v="1330" actId="478"/>
          <ac:graphicFrameMkLst>
            <pc:docMk/>
            <pc:sldMk cId="1528634280" sldId="268"/>
            <ac:graphicFrameMk id="5" creationId="{A9059366-49DD-0801-6143-F8E56EC07A3C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1:43.652" v="1351" actId="1076"/>
          <ac:graphicFrameMkLst>
            <pc:docMk/>
            <pc:sldMk cId="1528634280" sldId="268"/>
            <ac:graphicFrameMk id="18" creationId="{E1B0D9EE-0757-E6F2-054F-C4A8C04F3103}"/>
          </ac:graphicFrameMkLst>
        </pc:graphicFrameChg>
        <pc:picChg chg="add del mod">
          <ac:chgData name="Brayan Uriel Barrera Landero" userId="5c76625406c6b24d" providerId="LiveId" clId="{74E9B399-197B-49BC-B1FE-AF65BCB8E397}" dt="2022-07-23T20:35:19.461" v="939" actId="21"/>
          <ac:picMkLst>
            <pc:docMk/>
            <pc:sldMk cId="1528634280" sldId="268"/>
            <ac:picMk id="6" creationId="{9D05CC8E-D2C3-4231-E6FC-8BA37A039C9D}"/>
          </ac:picMkLst>
        </pc:picChg>
        <pc:picChg chg="add mod modCrop">
          <ac:chgData name="Brayan Uriel Barrera Landero" userId="5c76625406c6b24d" providerId="LiveId" clId="{74E9B399-197B-49BC-B1FE-AF65BCB8E397}" dt="2022-07-23T21:19:27.863" v="1070" actId="732"/>
          <ac:picMkLst>
            <pc:docMk/>
            <pc:sldMk cId="1528634280" sldId="268"/>
            <ac:picMk id="7" creationId="{60C2B81F-193A-7796-FECF-04A92E59AE2E}"/>
          </ac:picMkLst>
        </pc:picChg>
      </pc:sldChg>
      <pc:sldChg chg="modSp add del mod">
        <pc:chgData name="Brayan Uriel Barrera Landero" userId="5c76625406c6b24d" providerId="LiveId" clId="{74E9B399-197B-49BC-B1FE-AF65BCB8E397}" dt="2022-07-23T19:36:24" v="823" actId="2890"/>
        <pc:sldMkLst>
          <pc:docMk/>
          <pc:sldMk cId="3472879091" sldId="268"/>
        </pc:sldMkLst>
        <pc:spChg chg="mod">
          <ac:chgData name="Brayan Uriel Barrera Landero" userId="5c76625406c6b24d" providerId="LiveId" clId="{74E9B399-197B-49BC-B1FE-AF65BCB8E397}" dt="2022-07-23T19:36:22.724" v="821" actId="1076"/>
          <ac:spMkLst>
            <pc:docMk/>
            <pc:sldMk cId="3472879091" sldId="268"/>
            <ac:spMk id="12" creationId="{4E73FF88-9D9C-B8EE-DA2D-C903D11E10FE}"/>
          </ac:spMkLst>
        </pc:spChg>
        <pc:picChg chg="mod">
          <ac:chgData name="Brayan Uriel Barrera Landero" userId="5c76625406c6b24d" providerId="LiveId" clId="{74E9B399-197B-49BC-B1FE-AF65BCB8E397}" dt="2022-07-23T19:36:23.134" v="822" actId="1076"/>
          <ac:picMkLst>
            <pc:docMk/>
            <pc:sldMk cId="3472879091" sldId="268"/>
            <ac:picMk id="10" creationId="{CCE8018A-709E-CAA3-48A6-13B83F05EFF5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47:05.820" v="5437" actId="20577"/>
        <pc:sldMkLst>
          <pc:docMk/>
          <pc:sldMk cId="2424049376" sldId="269"/>
        </pc:sldMkLst>
        <pc:spChg chg="mod">
          <ac:chgData name="Brayan Uriel Barrera Landero" userId="5c76625406c6b24d" providerId="LiveId" clId="{74E9B399-197B-49BC-B1FE-AF65BCB8E397}" dt="2022-07-25T20:14:39.914" v="2046" actId="20577"/>
          <ac:spMkLst>
            <pc:docMk/>
            <pc:sldMk cId="2424049376" sldId="269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7:05.820" v="5437" actId="20577"/>
          <ac:spMkLst>
            <pc:docMk/>
            <pc:sldMk cId="2424049376" sldId="269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14:32.493" v="2041" actId="20577"/>
          <ac:graphicFrameMkLst>
            <pc:docMk/>
            <pc:sldMk cId="2424049376" sldId="269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7:40:42.504" v="5129" actId="1076"/>
          <ac:picMkLst>
            <pc:docMk/>
            <pc:sldMk cId="2424049376" sldId="269"/>
            <ac:picMk id="5" creationId="{A71B7E18-4E39-699E-071C-78071F3612AA}"/>
          </ac:picMkLst>
        </pc:picChg>
        <pc:picChg chg="add mod modCrop">
          <ac:chgData name="Brayan Uriel Barrera Landero" userId="5c76625406c6b24d" providerId="LiveId" clId="{74E9B399-197B-49BC-B1FE-AF65BCB8E397}" dt="2022-08-06T17:41:34.790" v="5137" actId="1076"/>
          <ac:picMkLst>
            <pc:docMk/>
            <pc:sldMk cId="2424049376" sldId="269"/>
            <ac:picMk id="6" creationId="{289F1280-35D4-7798-5C78-FA85CEA7E802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5T19:35:07.274" v="1369" actId="47"/>
        <pc:sldMkLst>
          <pc:docMk/>
          <pc:sldMk cId="2563697533" sldId="269"/>
        </pc:sldMkLst>
        <pc:spChg chg="mod">
          <ac:chgData name="Brayan Uriel Barrera Landero" userId="5c76625406c6b24d" providerId="LiveId" clId="{74E9B399-197B-49BC-B1FE-AF65BCB8E397}" dt="2022-07-23T21:20:52.389" v="1093" actId="20577"/>
          <ac:spMkLst>
            <pc:docMk/>
            <pc:sldMk cId="2563697533" sldId="269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20:45:24.247" v="1035" actId="20577"/>
          <ac:spMkLst>
            <pc:docMk/>
            <pc:sldMk cId="2563697533" sldId="269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7:29.316" v="1303" actId="478"/>
          <ac:graphicFrameMkLst>
            <pc:docMk/>
            <pc:sldMk cId="2563697533" sldId="269"/>
            <ac:graphicFrameMk id="3" creationId="{A3B85A7E-0053-24CB-48E0-071D3C1B47D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24.449" v="1329" actId="478"/>
          <ac:graphicFrameMkLst>
            <pc:docMk/>
            <pc:sldMk cId="2563697533" sldId="269"/>
            <ac:graphicFrameMk id="4" creationId="{BF56DA6D-AD9E-046C-4BDE-58943DD61FBC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8:42.730" v="1320" actId="1076"/>
          <ac:graphicFrameMkLst>
            <pc:docMk/>
            <pc:sldMk cId="2563697533" sldId="269"/>
            <ac:graphicFrameMk id="5" creationId="{0B09F0A1-518C-E429-9088-C35B84165598}"/>
          </ac:graphicFrameMkLst>
        </pc:graphicFrameChg>
        <pc:graphicFrameChg chg="del">
          <ac:chgData name="Brayan Uriel Barrera Landero" userId="5c76625406c6b24d" providerId="LiveId" clId="{74E9B399-197B-49BC-B1FE-AF65BCB8E397}" dt="2022-07-23T20:17:33.428" v="884" actId="478"/>
          <ac:graphicFrameMkLst>
            <pc:docMk/>
            <pc:sldMk cId="2563697533" sldId="269"/>
            <ac:graphicFrameMk id="5" creationId="{A9059366-49DD-0801-6143-F8E56EC07A3C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1:55.206" v="1353" actId="1076"/>
          <ac:graphicFrameMkLst>
            <pc:docMk/>
            <pc:sldMk cId="2563697533" sldId="269"/>
            <ac:graphicFrameMk id="18" creationId="{378B7D76-DF13-86D0-CF05-C96A2D9277CD}"/>
          </ac:graphicFrameMkLst>
        </pc:graphicFrameChg>
        <pc:picChg chg="del">
          <ac:chgData name="Brayan Uriel Barrera Landero" userId="5c76625406c6b24d" providerId="LiveId" clId="{74E9B399-197B-49BC-B1FE-AF65BCB8E397}" dt="2022-07-23T20:18:11.960" v="895" actId="478"/>
          <ac:picMkLst>
            <pc:docMk/>
            <pc:sldMk cId="2563697533" sldId="269"/>
            <ac:picMk id="6" creationId="{9D05CC8E-D2C3-4231-E6FC-8BA37A039C9D}"/>
          </ac:picMkLst>
        </pc:picChg>
        <pc:picChg chg="add mod">
          <ac:chgData name="Brayan Uriel Barrera Landero" userId="5c76625406c6b24d" providerId="LiveId" clId="{74E9B399-197B-49BC-B1FE-AF65BCB8E397}" dt="2022-07-23T21:20:34.564" v="1077" actId="14100"/>
          <ac:picMkLst>
            <pc:docMk/>
            <pc:sldMk cId="2563697533" sldId="269"/>
            <ac:picMk id="7" creationId="{70950483-9640-0D49-42B0-6345D9F844B7}"/>
          </ac:picMkLst>
        </pc:picChg>
      </pc:sldChg>
      <pc:sldChg chg="del">
        <pc:chgData name="Brayan Uriel Barrera Landero" userId="5c76625406c6b24d" providerId="LiveId" clId="{74E9B399-197B-49BC-B1FE-AF65BCB8E397}" dt="2022-07-23T18:15:51.801" v="10" actId="47"/>
        <pc:sldMkLst>
          <pc:docMk/>
          <pc:sldMk cId="4172762644" sldId="269"/>
        </pc:sldMkLst>
      </pc:sldChg>
      <pc:sldChg chg="addSp modSp add mod">
        <pc:chgData name="Brayan Uriel Barrera Landero" userId="5c76625406c6b24d" providerId="LiveId" clId="{74E9B399-197B-49BC-B1FE-AF65BCB8E397}" dt="2022-08-06T19:47:11.495" v="5441" actId="20577"/>
        <pc:sldMkLst>
          <pc:docMk/>
          <pc:sldMk cId="2071106045" sldId="270"/>
        </pc:sldMkLst>
        <pc:spChg chg="mod">
          <ac:chgData name="Brayan Uriel Barrera Landero" userId="5c76625406c6b24d" providerId="LiveId" clId="{74E9B399-197B-49BC-B1FE-AF65BCB8E397}" dt="2022-07-25T20:16:42.260" v="2085" actId="20577"/>
          <ac:spMkLst>
            <pc:docMk/>
            <pc:sldMk cId="2071106045" sldId="270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7:11.495" v="5441" actId="20577"/>
          <ac:spMkLst>
            <pc:docMk/>
            <pc:sldMk cId="2071106045" sldId="270"/>
            <ac:spMk id="33" creationId="{D4F17D7F-B7D1-FACF-8E97-4583E4F27D55}"/>
          </ac:spMkLst>
        </pc:spChg>
        <pc:graphicFrameChg chg="mod">
          <ac:chgData name="Brayan Uriel Barrera Landero" userId="5c76625406c6b24d" providerId="LiveId" clId="{74E9B399-197B-49BC-B1FE-AF65BCB8E397}" dt="2022-07-25T20:16:09.453" v="2072" actId="1076"/>
          <ac:graphicFrameMkLst>
            <pc:docMk/>
            <pc:sldMk cId="2071106045" sldId="270"/>
            <ac:graphicFrameMk id="3" creationId="{A3B85A7E-0053-24CB-48E0-071D3C1B47DF}"/>
          </ac:graphicFrameMkLst>
        </pc:graphicFrameChg>
        <pc:graphicFrameChg chg="mod modGraphic">
          <ac:chgData name="Brayan Uriel Barrera Landero" userId="5c76625406c6b24d" providerId="LiveId" clId="{74E9B399-197B-49BC-B1FE-AF65BCB8E397}" dt="2022-07-25T20:18:06.564" v="2121" actId="20577"/>
          <ac:graphicFrameMkLst>
            <pc:docMk/>
            <pc:sldMk cId="2071106045" sldId="270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6T17:52:20.886" v="5143" actId="1076"/>
          <ac:picMkLst>
            <pc:docMk/>
            <pc:sldMk cId="2071106045" sldId="270"/>
            <ac:picMk id="5" creationId="{94021AE2-008B-81EB-405C-4560751BC0C7}"/>
          </ac:picMkLst>
        </pc:picChg>
        <pc:picChg chg="add mod">
          <ac:chgData name="Brayan Uriel Barrera Landero" userId="5c76625406c6b24d" providerId="LiveId" clId="{74E9B399-197B-49BC-B1FE-AF65BCB8E397}" dt="2022-08-06T17:55:18.934" v="5147" actId="1076"/>
          <ac:picMkLst>
            <pc:docMk/>
            <pc:sldMk cId="2071106045" sldId="270"/>
            <ac:picMk id="6" creationId="{47AA3BA0-C889-1AD4-1CA9-0474113C4365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25T19:35:07.524" v="1370" actId="47"/>
        <pc:sldMkLst>
          <pc:docMk/>
          <pc:sldMk cId="2312349065" sldId="270"/>
        </pc:sldMkLst>
        <pc:spChg chg="mod">
          <ac:chgData name="Brayan Uriel Barrera Landero" userId="5c76625406c6b24d" providerId="LiveId" clId="{74E9B399-197B-49BC-B1FE-AF65BCB8E397}" dt="2022-07-23T21:21:49.704" v="1122" actId="20577"/>
          <ac:spMkLst>
            <pc:docMk/>
            <pc:sldMk cId="2312349065" sldId="270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20:45:33.469" v="1039" actId="20577"/>
          <ac:spMkLst>
            <pc:docMk/>
            <pc:sldMk cId="2312349065" sldId="270"/>
            <ac:spMk id="33" creationId="{D4F17D7F-B7D1-FACF-8E97-4583E4F27D55}"/>
          </ac:spMkLst>
        </pc:spChg>
        <pc:graphicFrameChg chg="del modGraphic">
          <ac:chgData name="Brayan Uriel Barrera Landero" userId="5c76625406c6b24d" providerId="LiveId" clId="{74E9B399-197B-49BC-B1FE-AF65BCB8E397}" dt="2022-07-25T19:27:33.724" v="1304" actId="478"/>
          <ac:graphicFrameMkLst>
            <pc:docMk/>
            <pc:sldMk cId="2312349065" sldId="270"/>
            <ac:graphicFrameMk id="3" creationId="{A3B85A7E-0053-24CB-48E0-071D3C1B47DF}"/>
          </ac:graphicFrameMkLst>
        </pc:graphicFrameChg>
        <pc:graphicFrameChg chg="del modGraphic">
          <ac:chgData name="Brayan Uriel Barrera Landero" userId="5c76625406c6b24d" providerId="LiveId" clId="{74E9B399-197B-49BC-B1FE-AF65BCB8E397}" dt="2022-07-25T19:29:18.058" v="1328" actId="478"/>
          <ac:graphicFrameMkLst>
            <pc:docMk/>
            <pc:sldMk cId="2312349065" sldId="270"/>
            <ac:graphicFrameMk id="5" creationId="{A9059366-49DD-0801-6143-F8E56EC07A3C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28:53.250" v="1322" actId="1076"/>
          <ac:graphicFrameMkLst>
            <pc:docMk/>
            <pc:sldMk cId="2312349065" sldId="270"/>
            <ac:graphicFrameMk id="6" creationId="{88692363-3DA2-A1AE-CD93-BFDCCDAA04D9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2:03.248" v="1355" actId="1076"/>
          <ac:graphicFrameMkLst>
            <pc:docMk/>
            <pc:sldMk cId="2312349065" sldId="270"/>
            <ac:graphicFrameMk id="18" creationId="{926E049E-4772-8FD5-3FD5-1A53011703B5}"/>
          </ac:graphicFrameMkLst>
        </pc:graphicFrameChg>
        <pc:picChg chg="add mod">
          <ac:chgData name="Brayan Uriel Barrera Landero" userId="5c76625406c6b24d" providerId="LiveId" clId="{74E9B399-197B-49BC-B1FE-AF65BCB8E397}" dt="2022-07-23T21:23:26.967" v="1148" actId="14100"/>
          <ac:picMkLst>
            <pc:docMk/>
            <pc:sldMk cId="2312349065" sldId="270"/>
            <ac:picMk id="4" creationId="{2464C0D3-2383-8E98-2D95-F9FF95B5A806}"/>
          </ac:picMkLst>
        </pc:picChg>
        <pc:picChg chg="del">
          <ac:chgData name="Brayan Uriel Barrera Landero" userId="5c76625406c6b24d" providerId="LiveId" clId="{74E9B399-197B-49BC-B1FE-AF65BCB8E397}" dt="2022-07-23T20:20:02.359" v="904" actId="478"/>
          <ac:picMkLst>
            <pc:docMk/>
            <pc:sldMk cId="2312349065" sldId="270"/>
            <ac:picMk id="6" creationId="{9D05CC8E-D2C3-4231-E6FC-8BA37A039C9D}"/>
          </ac:picMkLst>
        </pc:picChg>
        <pc:picChg chg="add del mod">
          <ac:chgData name="Brayan Uriel Barrera Landero" userId="5c76625406c6b24d" providerId="LiveId" clId="{74E9B399-197B-49BC-B1FE-AF65BCB8E397}" dt="2022-07-23T20:36:06.852" v="942" actId="478"/>
          <ac:picMkLst>
            <pc:docMk/>
            <pc:sldMk cId="2312349065" sldId="270"/>
            <ac:picMk id="17" creationId="{BE96D11E-8838-9A14-BA55-508B6B8F0DFF}"/>
          </ac:picMkLst>
        </pc:picChg>
      </pc:sldChg>
      <pc:sldChg chg="del">
        <pc:chgData name="Brayan Uriel Barrera Landero" userId="5c76625406c6b24d" providerId="LiveId" clId="{74E9B399-197B-49BC-B1FE-AF65BCB8E397}" dt="2022-07-23T18:15:52.006" v="11" actId="47"/>
        <pc:sldMkLst>
          <pc:docMk/>
          <pc:sldMk cId="3910182504" sldId="270"/>
        </pc:sldMkLst>
      </pc:sldChg>
      <pc:sldChg chg="del">
        <pc:chgData name="Brayan Uriel Barrera Landero" userId="5c76625406c6b24d" providerId="LiveId" clId="{74E9B399-197B-49BC-B1FE-AF65BCB8E397}" dt="2022-07-23T18:15:52.170" v="12" actId="47"/>
        <pc:sldMkLst>
          <pc:docMk/>
          <pc:sldMk cId="468322887" sldId="271"/>
        </pc:sldMkLst>
      </pc:sldChg>
      <pc:sldChg chg="addSp delSp modSp add del mod">
        <pc:chgData name="Brayan Uriel Barrera Landero" userId="5c76625406c6b24d" providerId="LiveId" clId="{74E9B399-197B-49BC-B1FE-AF65BCB8E397}" dt="2022-07-25T19:35:08.146" v="1371" actId="47"/>
        <pc:sldMkLst>
          <pc:docMk/>
          <pc:sldMk cId="2301080295" sldId="271"/>
        </pc:sldMkLst>
        <pc:spChg chg="mod">
          <ac:chgData name="Brayan Uriel Barrera Landero" userId="5c76625406c6b24d" providerId="LiveId" clId="{74E9B399-197B-49BC-B1FE-AF65BCB8E397}" dt="2022-07-23T20:37:12.597" v="1030" actId="20577"/>
          <ac:spMkLst>
            <pc:docMk/>
            <pc:sldMk cId="2301080295" sldId="271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3T20:46:03.103" v="1043" actId="20577"/>
          <ac:spMkLst>
            <pc:docMk/>
            <pc:sldMk cId="2301080295" sldId="271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19:27:40.155" v="1305" actId="478"/>
          <ac:graphicFrameMkLst>
            <pc:docMk/>
            <pc:sldMk cId="2301080295" sldId="271"/>
            <ac:graphicFrameMk id="3" creationId="{A3B85A7E-0053-24CB-48E0-071D3C1B47D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19:29:10.080" v="1326" actId="478"/>
          <ac:graphicFrameMkLst>
            <pc:docMk/>
            <pc:sldMk cId="2301080295" sldId="271"/>
            <ac:graphicFrameMk id="4" creationId="{D78F949D-77CE-639A-F65A-C14DBC5EB6BE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5T19:29:05.376" v="1325" actId="1076"/>
          <ac:graphicFrameMkLst>
            <pc:docMk/>
            <pc:sldMk cId="2301080295" sldId="271"/>
            <ac:graphicFrameMk id="5" creationId="{A62EE4F0-78F0-6200-8805-A87847CE75BA}"/>
          </ac:graphicFrameMkLst>
        </pc:graphicFrameChg>
        <pc:graphicFrameChg chg="del">
          <ac:chgData name="Brayan Uriel Barrera Landero" userId="5c76625406c6b24d" providerId="LiveId" clId="{74E9B399-197B-49BC-B1FE-AF65BCB8E397}" dt="2022-07-23T20:48:07.334" v="1044" actId="478"/>
          <ac:graphicFrameMkLst>
            <pc:docMk/>
            <pc:sldMk cId="2301080295" sldId="271"/>
            <ac:graphicFrameMk id="5" creationId="{A9059366-49DD-0801-6143-F8E56EC07A3C}"/>
          </ac:graphicFrameMkLst>
        </pc:graphicFrameChg>
        <pc:graphicFrameChg chg="add mod">
          <ac:chgData name="Brayan Uriel Barrera Landero" userId="5c76625406c6b24d" providerId="LiveId" clId="{74E9B399-197B-49BC-B1FE-AF65BCB8E397}" dt="2022-07-25T19:32:15.563" v="1358" actId="1076"/>
          <ac:graphicFrameMkLst>
            <pc:docMk/>
            <pc:sldMk cId="2301080295" sldId="271"/>
            <ac:graphicFrameMk id="18" creationId="{2CF38F57-A496-9711-C6D8-4AA81F96F1BD}"/>
          </ac:graphicFrameMkLst>
        </pc:graphicFrameChg>
      </pc:sldChg>
      <pc:sldChg chg="addSp modSp add mod">
        <pc:chgData name="Brayan Uriel Barrera Landero" userId="5c76625406c6b24d" providerId="LiveId" clId="{74E9B399-197B-49BC-B1FE-AF65BCB8E397}" dt="2022-08-06T19:47:22.425" v="5445" actId="20577"/>
        <pc:sldMkLst>
          <pc:docMk/>
          <pc:sldMk cId="2450009103" sldId="271"/>
        </pc:sldMkLst>
        <pc:spChg chg="mod">
          <ac:chgData name="Brayan Uriel Barrera Landero" userId="5c76625406c6b24d" providerId="LiveId" clId="{74E9B399-197B-49BC-B1FE-AF65BCB8E397}" dt="2022-07-25T20:18:33.551" v="2158"/>
          <ac:spMkLst>
            <pc:docMk/>
            <pc:sldMk cId="2450009103" sldId="271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7:22.425" v="5445" actId="20577"/>
          <ac:spMkLst>
            <pc:docMk/>
            <pc:sldMk cId="2450009103" sldId="271"/>
            <ac:spMk id="33" creationId="{D4F17D7F-B7D1-FACF-8E97-4583E4F27D55}"/>
          </ac:spMkLst>
        </pc:spChg>
        <pc:graphicFrameChg chg="mod">
          <ac:chgData name="Brayan Uriel Barrera Landero" userId="5c76625406c6b24d" providerId="LiveId" clId="{74E9B399-197B-49BC-B1FE-AF65BCB8E397}" dt="2022-08-06T17:56:23.431" v="5148"/>
          <ac:graphicFrameMkLst>
            <pc:docMk/>
            <pc:sldMk cId="2450009103" sldId="271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00:48.918" v="5154" actId="1076"/>
          <ac:picMkLst>
            <pc:docMk/>
            <pc:sldMk cId="2450009103" sldId="271"/>
            <ac:picMk id="5" creationId="{0B56B8F4-B09F-1C80-4ABA-21C948D44EB6}"/>
          </ac:picMkLst>
        </pc:picChg>
        <pc:picChg chg="add mod modCrop">
          <ac:chgData name="Brayan Uriel Barrera Landero" userId="5c76625406c6b24d" providerId="LiveId" clId="{74E9B399-197B-49BC-B1FE-AF65BCB8E397}" dt="2022-08-06T18:02:07.347" v="5162" actId="1076"/>
          <ac:picMkLst>
            <pc:docMk/>
            <pc:sldMk cId="2450009103" sldId="271"/>
            <ac:picMk id="6" creationId="{00ECD6CC-98CB-3C34-2DA1-B201D7672B30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47:35.426" v="5449" actId="20577"/>
        <pc:sldMkLst>
          <pc:docMk/>
          <pc:sldMk cId="1429218041" sldId="272"/>
        </pc:sldMkLst>
        <pc:spChg chg="mod">
          <ac:chgData name="Brayan Uriel Barrera Landero" userId="5c76625406c6b24d" providerId="LiveId" clId="{74E9B399-197B-49BC-B1FE-AF65BCB8E397}" dt="2022-07-25T20:19:41.119" v="2204" actId="20577"/>
          <ac:spMkLst>
            <pc:docMk/>
            <pc:sldMk cId="1429218041" sldId="272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7:35.426" v="5449" actId="20577"/>
          <ac:spMkLst>
            <pc:docMk/>
            <pc:sldMk cId="1429218041" sldId="272"/>
            <ac:spMk id="33" creationId="{D4F17D7F-B7D1-FACF-8E97-4583E4F27D55}"/>
          </ac:spMkLst>
        </pc:spChg>
        <pc:graphicFrameChg chg="mod modGraphic">
          <ac:chgData name="Brayan Uriel Barrera Landero" userId="5c76625406c6b24d" providerId="LiveId" clId="{74E9B399-197B-49BC-B1FE-AF65BCB8E397}" dt="2022-08-06T17:56:37.069" v="5149"/>
          <ac:graphicFrameMkLst>
            <pc:docMk/>
            <pc:sldMk cId="1429218041" sldId="272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17:31.840" v="5199"/>
          <ac:picMkLst>
            <pc:docMk/>
            <pc:sldMk cId="1429218041" sldId="272"/>
            <ac:picMk id="17" creationId="{1C908440-F193-2ABC-D4C2-D6EA77C56409}"/>
          </ac:picMkLst>
        </pc:picChg>
        <pc:picChg chg="add mod">
          <ac:chgData name="Brayan Uriel Barrera Landero" userId="5c76625406c6b24d" providerId="LiveId" clId="{74E9B399-197B-49BC-B1FE-AF65BCB8E397}" dt="2022-08-06T18:17:49.107" v="5202" actId="1036"/>
          <ac:picMkLst>
            <pc:docMk/>
            <pc:sldMk cId="1429218041" sldId="272"/>
            <ac:picMk id="18" creationId="{6611857F-E0D2-1033-BB83-8F3F71DBFC23}"/>
          </ac:picMkLst>
        </pc:picChg>
      </pc:sldChg>
      <pc:sldChg chg="del">
        <pc:chgData name="Brayan Uriel Barrera Landero" userId="5c76625406c6b24d" providerId="LiveId" clId="{74E9B399-197B-49BC-B1FE-AF65BCB8E397}" dt="2022-07-23T18:15:52.332" v="13" actId="47"/>
        <pc:sldMkLst>
          <pc:docMk/>
          <pc:sldMk cId="4025998015" sldId="272"/>
        </pc:sldMkLst>
      </pc:sldChg>
      <pc:sldChg chg="del">
        <pc:chgData name="Brayan Uriel Barrera Landero" userId="5c76625406c6b24d" providerId="LiveId" clId="{74E9B399-197B-49BC-B1FE-AF65BCB8E397}" dt="2022-07-23T18:15:52.510" v="14" actId="47"/>
        <pc:sldMkLst>
          <pc:docMk/>
          <pc:sldMk cId="1699506582" sldId="273"/>
        </pc:sldMkLst>
      </pc:sldChg>
      <pc:sldChg chg="addSp modSp add mod">
        <pc:chgData name="Brayan Uriel Barrera Landero" userId="5c76625406c6b24d" providerId="LiveId" clId="{74E9B399-197B-49BC-B1FE-AF65BCB8E397}" dt="2022-08-06T19:47:41.698" v="5451" actId="20577"/>
        <pc:sldMkLst>
          <pc:docMk/>
          <pc:sldMk cId="3775004823" sldId="273"/>
        </pc:sldMkLst>
        <pc:spChg chg="mod">
          <ac:chgData name="Brayan Uriel Barrera Landero" userId="5c76625406c6b24d" providerId="LiveId" clId="{74E9B399-197B-49BC-B1FE-AF65BCB8E397}" dt="2022-08-06T18:19:26.772" v="5220" actId="20577"/>
          <ac:spMkLst>
            <pc:docMk/>
            <pc:sldMk cId="3775004823" sldId="273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7:41.698" v="5451" actId="20577"/>
          <ac:spMkLst>
            <pc:docMk/>
            <pc:sldMk cId="3775004823" sldId="273"/>
            <ac:spMk id="33" creationId="{D4F17D7F-B7D1-FACF-8E97-4583E4F27D55}"/>
          </ac:spMkLst>
        </pc:spChg>
        <pc:graphicFrameChg chg="mod modGraphic">
          <ac:chgData name="Brayan Uriel Barrera Landero" userId="5c76625406c6b24d" providerId="LiveId" clId="{74E9B399-197B-49BC-B1FE-AF65BCB8E397}" dt="2022-08-06T17:56:52.603" v="5150"/>
          <ac:graphicFrameMkLst>
            <pc:docMk/>
            <pc:sldMk cId="3775004823" sldId="273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19:37.100" v="5221"/>
          <ac:picMkLst>
            <pc:docMk/>
            <pc:sldMk cId="3775004823" sldId="273"/>
            <ac:picMk id="17" creationId="{8261C293-9BB5-862A-7B1B-045509969E1C}"/>
          </ac:picMkLst>
        </pc:picChg>
        <pc:picChg chg="add mod">
          <ac:chgData name="Brayan Uriel Barrera Landero" userId="5c76625406c6b24d" providerId="LiveId" clId="{74E9B399-197B-49BC-B1FE-AF65BCB8E397}" dt="2022-08-06T18:19:42.896" v="5222"/>
          <ac:picMkLst>
            <pc:docMk/>
            <pc:sldMk cId="3775004823" sldId="273"/>
            <ac:picMk id="18" creationId="{B6DDBD12-565F-6F7E-608D-DC23848C0BA7}"/>
          </ac:picMkLst>
        </pc:picChg>
      </pc:sldChg>
      <pc:sldChg chg="modSp add del mod">
        <pc:chgData name="Brayan Uriel Barrera Landero" userId="5c76625406c6b24d" providerId="LiveId" clId="{74E9B399-197B-49BC-B1FE-AF65BCB8E397}" dt="2022-08-06T18:20:31.727" v="5223" actId="2696"/>
        <pc:sldMkLst>
          <pc:docMk/>
          <pc:sldMk cId="366494726" sldId="274"/>
        </pc:sldMkLst>
        <pc:spChg chg="mod">
          <ac:chgData name="Brayan Uriel Barrera Landero" userId="5c76625406c6b24d" providerId="LiveId" clId="{74E9B399-197B-49BC-B1FE-AF65BCB8E397}" dt="2022-07-25T20:20:55.326" v="2283"/>
          <ac:spMkLst>
            <pc:docMk/>
            <pc:sldMk cId="366494726" sldId="274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7:17.985" v="4609" actId="20577"/>
          <ac:spMkLst>
            <pc:docMk/>
            <pc:sldMk cId="366494726" sldId="274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8-06T18:07:07.178" v="5180" actId="20577"/>
          <ac:graphicFrameMkLst>
            <pc:docMk/>
            <pc:sldMk cId="366494726" sldId="274"/>
            <ac:graphicFrameMk id="4" creationId="{039C79F7-1F56-3318-9CFC-7F1CE26F323F}"/>
          </ac:graphicFrameMkLst>
        </pc:graphicFrameChg>
      </pc:sldChg>
      <pc:sldChg chg="del">
        <pc:chgData name="Brayan Uriel Barrera Landero" userId="5c76625406c6b24d" providerId="LiveId" clId="{74E9B399-197B-49BC-B1FE-AF65BCB8E397}" dt="2022-07-23T18:15:52.676" v="15" actId="47"/>
        <pc:sldMkLst>
          <pc:docMk/>
          <pc:sldMk cId="3388148260" sldId="274"/>
        </pc:sldMkLst>
      </pc:sldChg>
      <pc:sldChg chg="modSp add del mod">
        <pc:chgData name="Brayan Uriel Barrera Landero" userId="5c76625406c6b24d" providerId="LiveId" clId="{74E9B399-197B-49BC-B1FE-AF65BCB8E397}" dt="2022-08-06T18:20:34.783" v="5224" actId="2696"/>
        <pc:sldMkLst>
          <pc:docMk/>
          <pc:sldMk cId="139009772" sldId="275"/>
        </pc:sldMkLst>
        <pc:spChg chg="mod">
          <ac:chgData name="Brayan Uriel Barrera Landero" userId="5c76625406c6b24d" providerId="LiveId" clId="{74E9B399-197B-49BC-B1FE-AF65BCB8E397}" dt="2022-07-25T21:27:30.934" v="4612" actId="20577"/>
          <ac:spMkLst>
            <pc:docMk/>
            <pc:sldMk cId="139009772" sldId="275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8-06T18:10:13.941" v="5198" actId="20577"/>
          <ac:graphicFrameMkLst>
            <pc:docMk/>
            <pc:sldMk cId="139009772" sldId="275"/>
            <ac:graphicFrameMk id="4" creationId="{039C79F7-1F56-3318-9CFC-7F1CE26F323F}"/>
          </ac:graphicFrameMkLst>
        </pc:graphicFrameChg>
      </pc:sldChg>
      <pc:sldChg chg="del">
        <pc:chgData name="Brayan Uriel Barrera Landero" userId="5c76625406c6b24d" providerId="LiveId" clId="{74E9B399-197B-49BC-B1FE-AF65BCB8E397}" dt="2022-07-23T18:15:52.831" v="16" actId="47"/>
        <pc:sldMkLst>
          <pc:docMk/>
          <pc:sldMk cId="904319803" sldId="275"/>
        </pc:sldMkLst>
      </pc:sldChg>
      <pc:sldChg chg="modSp add del mod">
        <pc:chgData name="Brayan Uriel Barrera Landero" userId="5c76625406c6b24d" providerId="LiveId" clId="{74E9B399-197B-49BC-B1FE-AF65BCB8E397}" dt="2022-08-06T20:28:14.454" v="5761" actId="47"/>
        <pc:sldMkLst>
          <pc:docMk/>
          <pc:sldMk cId="1859493905" sldId="276"/>
        </pc:sldMkLst>
        <pc:spChg chg="mod">
          <ac:chgData name="Brayan Uriel Barrera Landero" userId="5c76625406c6b24d" providerId="LiveId" clId="{74E9B399-197B-49BC-B1FE-AF65BCB8E397}" dt="2022-07-25T20:22:32.780" v="2356" actId="20577"/>
          <ac:spMkLst>
            <pc:docMk/>
            <pc:sldMk cId="1859493905" sldId="276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9:47:52.636" v="5453" actId="20577"/>
          <ac:spMkLst>
            <pc:docMk/>
            <pc:sldMk cId="1859493905" sldId="276"/>
            <ac:spMk id="33" creationId="{D4F17D7F-B7D1-FACF-8E97-4583E4F27D55}"/>
          </ac:spMkLst>
        </pc:spChg>
        <pc:graphicFrameChg chg="mod">
          <ac:chgData name="Brayan Uriel Barrera Landero" userId="5c76625406c6b24d" providerId="LiveId" clId="{74E9B399-197B-49BC-B1FE-AF65BCB8E397}" dt="2022-07-25T20:22:10.495" v="2347" actId="1076"/>
          <ac:graphicFrameMkLst>
            <pc:docMk/>
            <pc:sldMk cId="1859493905" sldId="276"/>
            <ac:graphicFrameMk id="3" creationId="{A3B85A7E-0053-24CB-48E0-071D3C1B47DF}"/>
          </ac:graphicFrameMkLst>
        </pc:graphicFrameChg>
        <pc:graphicFrameChg chg="mod modGraphic">
          <ac:chgData name="Brayan Uriel Barrera Landero" userId="5c76625406c6b24d" providerId="LiveId" clId="{74E9B399-197B-49BC-B1FE-AF65BCB8E397}" dt="2022-08-06T18:21:21.589" v="5243" actId="20577"/>
          <ac:graphicFrameMkLst>
            <pc:docMk/>
            <pc:sldMk cId="1859493905" sldId="276"/>
            <ac:graphicFrameMk id="4" creationId="{039C79F7-1F56-3318-9CFC-7F1CE26F323F}"/>
          </ac:graphicFrameMkLst>
        </pc:graphicFrameChg>
      </pc:sldChg>
      <pc:sldChg chg="del">
        <pc:chgData name="Brayan Uriel Barrera Landero" userId="5c76625406c6b24d" providerId="LiveId" clId="{74E9B399-197B-49BC-B1FE-AF65BCB8E397}" dt="2022-07-23T18:15:52.972" v="17" actId="47"/>
        <pc:sldMkLst>
          <pc:docMk/>
          <pc:sldMk cId="3118786597" sldId="276"/>
        </pc:sldMkLst>
      </pc:sldChg>
      <pc:sldChg chg="modSp add del mod">
        <pc:chgData name="Brayan Uriel Barrera Landero" userId="5c76625406c6b24d" providerId="LiveId" clId="{74E9B399-197B-49BC-B1FE-AF65BCB8E397}" dt="2022-08-06T18:22:27.398" v="5244" actId="2696"/>
        <pc:sldMkLst>
          <pc:docMk/>
          <pc:sldMk cId="1365748412" sldId="277"/>
        </pc:sldMkLst>
        <pc:spChg chg="mod">
          <ac:chgData name="Brayan Uriel Barrera Landero" userId="5c76625406c6b24d" providerId="LiveId" clId="{74E9B399-197B-49BC-B1FE-AF65BCB8E397}" dt="2022-07-25T21:27:51.871" v="4620" actId="20577"/>
          <ac:spMkLst>
            <pc:docMk/>
            <pc:sldMk cId="1365748412" sldId="277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22:55.233" v="2375" actId="20577"/>
          <ac:graphicFrameMkLst>
            <pc:docMk/>
            <pc:sldMk cId="1365748412" sldId="277"/>
            <ac:graphicFrameMk id="4" creationId="{039C79F7-1F56-3318-9CFC-7F1CE26F323F}"/>
          </ac:graphicFrameMkLst>
        </pc:graphicFrameChg>
      </pc:sldChg>
      <pc:sldChg chg="modSp add del mod">
        <pc:chgData name="Brayan Uriel Barrera Landero" userId="5c76625406c6b24d" providerId="LiveId" clId="{74E9B399-197B-49BC-B1FE-AF65BCB8E397}" dt="2022-08-06T18:23:00.616" v="5246" actId="2696"/>
        <pc:sldMkLst>
          <pc:docMk/>
          <pc:sldMk cId="2481217791" sldId="278"/>
        </pc:sldMkLst>
        <pc:spChg chg="mod">
          <ac:chgData name="Brayan Uriel Barrera Landero" userId="5c76625406c6b24d" providerId="LiveId" clId="{74E9B399-197B-49BC-B1FE-AF65BCB8E397}" dt="2022-07-25T20:23:24.490" v="2408"/>
          <ac:spMkLst>
            <pc:docMk/>
            <pc:sldMk cId="2481217791" sldId="278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6T18:22:54.722" v="5245" actId="1036"/>
          <ac:spMkLst>
            <pc:docMk/>
            <pc:sldMk cId="2481217791" sldId="278"/>
            <ac:spMk id="31" creationId="{995F97AE-8E4F-685A-AAFA-37B86288C632}"/>
          </ac:spMkLst>
        </pc:spChg>
        <pc:spChg chg="mod">
          <ac:chgData name="Brayan Uriel Barrera Landero" userId="5c76625406c6b24d" providerId="LiveId" clId="{74E9B399-197B-49BC-B1FE-AF65BCB8E397}" dt="2022-07-25T21:27:57.639" v="4622" actId="20577"/>
          <ac:spMkLst>
            <pc:docMk/>
            <pc:sldMk cId="2481217791" sldId="278"/>
            <ac:spMk id="33" creationId="{D4F17D7F-B7D1-FACF-8E97-4583E4F27D55}"/>
          </ac:spMkLst>
        </pc:spChg>
      </pc:sldChg>
      <pc:sldChg chg="del">
        <pc:chgData name="Brayan Uriel Barrera Landero" userId="5c76625406c6b24d" providerId="LiveId" clId="{74E9B399-197B-49BC-B1FE-AF65BCB8E397}" dt="2022-07-23T18:15:53.162" v="18" actId="47"/>
        <pc:sldMkLst>
          <pc:docMk/>
          <pc:sldMk cId="3929931487" sldId="278"/>
        </pc:sldMkLst>
      </pc:sldChg>
      <pc:sldChg chg="modSp add del mod ord">
        <pc:chgData name="Brayan Uriel Barrera Landero" userId="5c76625406c6b24d" providerId="LiveId" clId="{74E9B399-197B-49BC-B1FE-AF65BCB8E397}" dt="2022-08-06T20:28:15.505" v="5762" actId="47"/>
        <pc:sldMkLst>
          <pc:docMk/>
          <pc:sldMk cId="2593852564" sldId="279"/>
        </pc:sldMkLst>
        <pc:spChg chg="mod">
          <ac:chgData name="Brayan Uriel Barrera Landero" userId="5c76625406c6b24d" providerId="LiveId" clId="{74E9B399-197B-49BC-B1FE-AF65BCB8E397}" dt="2022-08-06T19:48:00.825" v="5459" actId="20577"/>
          <ac:spMkLst>
            <pc:docMk/>
            <pc:sldMk cId="2593852564" sldId="279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24:05.872" v="2427" actId="20577"/>
          <ac:graphicFrameMkLst>
            <pc:docMk/>
            <pc:sldMk cId="2593852564" sldId="279"/>
            <ac:graphicFrameMk id="4" creationId="{039C79F7-1F56-3318-9CFC-7F1CE26F323F}"/>
          </ac:graphicFrameMkLst>
        </pc:graphicFrameChg>
      </pc:sldChg>
      <pc:sldChg chg="modSp add del mod">
        <pc:chgData name="Brayan Uriel Barrera Landero" userId="5c76625406c6b24d" providerId="LiveId" clId="{74E9B399-197B-49BC-B1FE-AF65BCB8E397}" dt="2022-08-06T20:28:22.600" v="5766" actId="47"/>
        <pc:sldMkLst>
          <pc:docMk/>
          <pc:sldMk cId="3546858019" sldId="280"/>
        </pc:sldMkLst>
        <pc:spChg chg="mod">
          <ac:chgData name="Brayan Uriel Barrera Landero" userId="5c76625406c6b24d" providerId="LiveId" clId="{74E9B399-197B-49BC-B1FE-AF65BCB8E397}" dt="2022-07-25T20:25:33.493" v="2463" actId="20577"/>
          <ac:spMkLst>
            <pc:docMk/>
            <pc:sldMk cId="3546858019" sldId="280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8:09.455" v="4626" actId="20577"/>
          <ac:spMkLst>
            <pc:docMk/>
            <pc:sldMk cId="3546858019" sldId="280"/>
            <ac:spMk id="33" creationId="{D4F17D7F-B7D1-FACF-8E97-4583E4F27D55}"/>
          </ac:spMkLst>
        </pc:spChg>
        <pc:graphicFrameChg chg="mod">
          <ac:chgData name="Brayan Uriel Barrera Landero" userId="5c76625406c6b24d" providerId="LiveId" clId="{74E9B399-197B-49BC-B1FE-AF65BCB8E397}" dt="2022-07-25T20:24:49.473" v="2454" actId="1076"/>
          <ac:graphicFrameMkLst>
            <pc:docMk/>
            <pc:sldMk cId="3546858019" sldId="280"/>
            <ac:graphicFrameMk id="3" creationId="{A3B85A7E-0053-24CB-48E0-071D3C1B47DF}"/>
          </ac:graphicFrameMkLst>
        </pc:graphicFrameChg>
        <pc:graphicFrameChg chg="mod modGraphic">
          <ac:chgData name="Brayan Uriel Barrera Landero" userId="5c76625406c6b24d" providerId="LiveId" clId="{74E9B399-197B-49BC-B1FE-AF65BCB8E397}" dt="2022-07-25T20:26:07.873" v="2482" actId="20577"/>
          <ac:graphicFrameMkLst>
            <pc:docMk/>
            <pc:sldMk cId="3546858019" sldId="280"/>
            <ac:graphicFrameMk id="4" creationId="{039C79F7-1F56-3318-9CFC-7F1CE26F323F}"/>
          </ac:graphicFrameMkLst>
        </pc:graphicFrameChg>
      </pc:sldChg>
      <pc:sldChg chg="modSp add del mod">
        <pc:chgData name="Brayan Uriel Barrera Landero" userId="5c76625406c6b24d" providerId="LiveId" clId="{74E9B399-197B-49BC-B1FE-AF65BCB8E397}" dt="2022-08-06T20:28:17.514" v="5763" actId="47"/>
        <pc:sldMkLst>
          <pc:docMk/>
          <pc:sldMk cId="2123858201" sldId="281"/>
        </pc:sldMkLst>
        <pc:spChg chg="mod">
          <ac:chgData name="Brayan Uriel Barrera Landero" userId="5c76625406c6b24d" providerId="LiveId" clId="{74E9B399-197B-49BC-B1FE-AF65BCB8E397}" dt="2022-07-25T20:26:30.521" v="2516"/>
          <ac:spMkLst>
            <pc:docMk/>
            <pc:sldMk cId="2123858201" sldId="281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8:15.778" v="4628" actId="20577"/>
          <ac:spMkLst>
            <pc:docMk/>
            <pc:sldMk cId="2123858201" sldId="281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26:59.177" v="2534" actId="20577"/>
          <ac:graphicFrameMkLst>
            <pc:docMk/>
            <pc:sldMk cId="2123858201" sldId="281"/>
            <ac:graphicFrameMk id="4" creationId="{039C79F7-1F56-3318-9CFC-7F1CE26F323F}"/>
          </ac:graphicFrameMkLst>
        </pc:graphicFrameChg>
      </pc:sldChg>
      <pc:sldChg chg="del">
        <pc:chgData name="Brayan Uriel Barrera Landero" userId="5c76625406c6b24d" providerId="LiveId" clId="{74E9B399-197B-49BC-B1FE-AF65BCB8E397}" dt="2022-07-23T18:15:17.134" v="0" actId="2696"/>
        <pc:sldMkLst>
          <pc:docMk/>
          <pc:sldMk cId="1771044776" sldId="282"/>
        </pc:sldMkLst>
      </pc:sldChg>
      <pc:sldChg chg="addSp modSp add del mod">
        <pc:chgData name="Brayan Uriel Barrera Landero" userId="5c76625406c6b24d" providerId="LiveId" clId="{74E9B399-197B-49BC-B1FE-AF65BCB8E397}" dt="2022-08-06T20:28:20.409" v="5765" actId="47"/>
        <pc:sldMkLst>
          <pc:docMk/>
          <pc:sldMk cId="2682254038" sldId="282"/>
        </pc:sldMkLst>
        <pc:spChg chg="mod">
          <ac:chgData name="Brayan Uriel Barrera Landero" userId="5c76625406c6b24d" providerId="LiveId" clId="{74E9B399-197B-49BC-B1FE-AF65BCB8E397}" dt="2022-07-25T21:28:19.120" v="4629" actId="1076"/>
          <ac:spMkLst>
            <pc:docMk/>
            <pc:sldMk cId="2682254038" sldId="282"/>
            <ac:spMk id="2" creationId="{B1590DEF-7CA4-A4B2-6985-92EE6AA1C128}"/>
          </ac:spMkLst>
        </pc:spChg>
        <pc:spChg chg="mod">
          <ac:chgData name="Brayan Uriel Barrera Landero" userId="5c76625406c6b24d" providerId="LiveId" clId="{74E9B399-197B-49BC-B1FE-AF65BCB8E397}" dt="2022-07-25T20:27:55.468" v="2579" actId="20577"/>
          <ac:spMkLst>
            <pc:docMk/>
            <pc:sldMk cId="2682254038" sldId="282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8:21.201" v="4631" actId="20577"/>
          <ac:spMkLst>
            <pc:docMk/>
            <pc:sldMk cId="2682254038" sldId="282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28:27.392" v="2602" actId="20577"/>
          <ac:graphicFrameMkLst>
            <pc:docMk/>
            <pc:sldMk cId="2682254038" sldId="282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6T18:37:59.914" v="5257" actId="14100"/>
          <ac:picMkLst>
            <pc:docMk/>
            <pc:sldMk cId="2682254038" sldId="282"/>
            <ac:picMk id="5" creationId="{00F30CC9-ED57-7A47-DF59-3B7E892E4699}"/>
          </ac:picMkLst>
        </pc:picChg>
        <pc:picChg chg="add mod modCrop">
          <ac:chgData name="Brayan Uriel Barrera Landero" userId="5c76625406c6b24d" providerId="LiveId" clId="{74E9B399-197B-49BC-B1FE-AF65BCB8E397}" dt="2022-08-06T18:38:55.433" v="5265" actId="1076"/>
          <ac:picMkLst>
            <pc:docMk/>
            <pc:sldMk cId="2682254038" sldId="282"/>
            <ac:picMk id="6" creationId="{89A5DBCC-8290-269A-FD4E-61CDD174FA25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42:26.050" v="5277" actId="1076"/>
        <pc:sldMkLst>
          <pc:docMk/>
          <pc:sldMk cId="3564327721" sldId="283"/>
        </pc:sldMkLst>
        <pc:spChg chg="mod">
          <ac:chgData name="Brayan Uriel Barrera Landero" userId="5c76625406c6b24d" providerId="LiveId" clId="{74E9B399-197B-49BC-B1FE-AF65BCB8E397}" dt="2022-07-25T20:28:49.745" v="2634"/>
          <ac:spMkLst>
            <pc:docMk/>
            <pc:sldMk cId="3564327721" sldId="283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8:38.133" v="4635" actId="20577"/>
          <ac:spMkLst>
            <pc:docMk/>
            <pc:sldMk cId="3564327721" sldId="283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29:23.264" v="2674" actId="20577"/>
          <ac:graphicFrameMkLst>
            <pc:docMk/>
            <pc:sldMk cId="3564327721" sldId="283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6T18:41:27.564" v="5270" actId="1076"/>
          <ac:picMkLst>
            <pc:docMk/>
            <pc:sldMk cId="3564327721" sldId="283"/>
            <ac:picMk id="5" creationId="{6078F81C-4B90-7BD3-1689-8F9C3169D652}"/>
          </ac:picMkLst>
        </pc:picChg>
        <pc:picChg chg="add mod">
          <ac:chgData name="Brayan Uriel Barrera Landero" userId="5c76625406c6b24d" providerId="LiveId" clId="{74E9B399-197B-49BC-B1FE-AF65BCB8E397}" dt="2022-08-06T18:42:26.050" v="5277" actId="1076"/>
          <ac:picMkLst>
            <pc:docMk/>
            <pc:sldMk cId="3564327721" sldId="283"/>
            <ac:picMk id="6" creationId="{3CBDFDCC-22D5-B32E-D906-5EF800317AD1}"/>
          </ac:picMkLst>
        </pc:picChg>
      </pc:sldChg>
      <pc:sldChg chg="addSp modSp add mod ord">
        <pc:chgData name="Brayan Uriel Barrera Landero" userId="5c76625406c6b24d" providerId="LiveId" clId="{74E9B399-197B-49BC-B1FE-AF65BCB8E397}" dt="2022-08-06T18:59:15.068" v="5333"/>
        <pc:sldMkLst>
          <pc:docMk/>
          <pc:sldMk cId="1471322579" sldId="284"/>
        </pc:sldMkLst>
        <pc:spChg chg="mod">
          <ac:chgData name="Brayan Uriel Barrera Landero" userId="5c76625406c6b24d" providerId="LiveId" clId="{74E9B399-197B-49BC-B1FE-AF65BCB8E397}" dt="2022-07-25T20:30:38.471" v="2746" actId="20577"/>
          <ac:spMkLst>
            <pc:docMk/>
            <pc:sldMk cId="1471322579" sldId="284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8:45.883" v="4637" actId="20577"/>
          <ac:spMkLst>
            <pc:docMk/>
            <pc:sldMk cId="1471322579" sldId="284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30:17.349" v="2742" actId="20577"/>
          <ac:graphicFrameMkLst>
            <pc:docMk/>
            <pc:sldMk cId="1471322579" sldId="284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44:44.032" v="5281" actId="1076"/>
          <ac:picMkLst>
            <pc:docMk/>
            <pc:sldMk cId="1471322579" sldId="284"/>
            <ac:picMk id="5" creationId="{03BD226B-ACCC-704A-101D-28AF9F98AC60}"/>
          </ac:picMkLst>
        </pc:picChg>
        <pc:picChg chg="add mod modCrop">
          <ac:chgData name="Brayan Uriel Barrera Landero" userId="5c76625406c6b24d" providerId="LiveId" clId="{74E9B399-197B-49BC-B1FE-AF65BCB8E397}" dt="2022-08-06T18:45:47.541" v="5286" actId="1076"/>
          <ac:picMkLst>
            <pc:docMk/>
            <pc:sldMk cId="1471322579" sldId="284"/>
            <ac:picMk id="6" creationId="{9783E0BC-EF4E-30B4-E57E-2FA42A9F9CC2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47:10.842" v="5296" actId="1076"/>
        <pc:sldMkLst>
          <pc:docMk/>
          <pc:sldMk cId="4043167188" sldId="285"/>
        </pc:sldMkLst>
        <pc:spChg chg="mod">
          <ac:chgData name="Brayan Uriel Barrera Landero" userId="5c76625406c6b24d" providerId="LiveId" clId="{74E9B399-197B-49BC-B1FE-AF65BCB8E397}" dt="2022-07-25T20:30:58.073" v="2788"/>
          <ac:spMkLst>
            <pc:docMk/>
            <pc:sldMk cId="4043167188" sldId="285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8:51.888" v="4639" actId="20577"/>
          <ac:spMkLst>
            <pc:docMk/>
            <pc:sldMk cId="4043167188" sldId="285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31:20.190" v="2806" actId="20577"/>
          <ac:graphicFrameMkLst>
            <pc:docMk/>
            <pc:sldMk cId="4043167188" sldId="285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6T18:46:31.625" v="5292" actId="1076"/>
          <ac:picMkLst>
            <pc:docMk/>
            <pc:sldMk cId="4043167188" sldId="285"/>
            <ac:picMk id="5" creationId="{DBFAD233-7161-0D0C-62D5-1AFFFF983E2B}"/>
          </ac:picMkLst>
        </pc:picChg>
        <pc:picChg chg="add mod">
          <ac:chgData name="Brayan Uriel Barrera Landero" userId="5c76625406c6b24d" providerId="LiveId" clId="{74E9B399-197B-49BC-B1FE-AF65BCB8E397}" dt="2022-08-06T18:47:10.842" v="5296" actId="1076"/>
          <ac:picMkLst>
            <pc:docMk/>
            <pc:sldMk cId="4043167188" sldId="285"/>
            <ac:picMk id="6" creationId="{DEBA9802-DE00-00E7-8166-6004339560CF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47:53.256" v="5298"/>
        <pc:sldMkLst>
          <pc:docMk/>
          <pc:sldMk cId="399367893" sldId="286"/>
        </pc:sldMkLst>
        <pc:spChg chg="mod">
          <ac:chgData name="Brayan Uriel Barrera Landero" userId="5c76625406c6b24d" providerId="LiveId" clId="{74E9B399-197B-49BC-B1FE-AF65BCB8E397}" dt="2022-07-25T20:32:34.480" v="2876" actId="20577"/>
          <ac:spMkLst>
            <pc:docMk/>
            <pc:sldMk cId="399367893" sldId="286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8:58.323" v="4643" actId="20577"/>
          <ac:spMkLst>
            <pc:docMk/>
            <pc:sldMk cId="399367893" sldId="286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32:07.827" v="2867" actId="20577"/>
          <ac:graphicFrameMkLst>
            <pc:docMk/>
            <pc:sldMk cId="399367893" sldId="286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47:47.393" v="5297"/>
          <ac:picMkLst>
            <pc:docMk/>
            <pc:sldMk cId="399367893" sldId="286"/>
            <ac:picMk id="17" creationId="{C8FD601E-0677-3125-59F1-27116E09574E}"/>
          </ac:picMkLst>
        </pc:picChg>
        <pc:picChg chg="add mod">
          <ac:chgData name="Brayan Uriel Barrera Landero" userId="5c76625406c6b24d" providerId="LiveId" clId="{74E9B399-197B-49BC-B1FE-AF65BCB8E397}" dt="2022-08-06T18:47:53.256" v="5298"/>
          <ac:picMkLst>
            <pc:docMk/>
            <pc:sldMk cId="399367893" sldId="286"/>
            <ac:picMk id="18" creationId="{E0FD0B7F-5838-810F-DB12-8244B8155292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48:08.963" v="5300"/>
        <pc:sldMkLst>
          <pc:docMk/>
          <pc:sldMk cId="3347495508" sldId="287"/>
        </pc:sldMkLst>
        <pc:spChg chg="mod">
          <ac:chgData name="Brayan Uriel Barrera Landero" userId="5c76625406c6b24d" providerId="LiveId" clId="{74E9B399-197B-49BC-B1FE-AF65BCB8E397}" dt="2022-07-25T20:33:07.094" v="2933" actId="20577"/>
          <ac:spMkLst>
            <pc:docMk/>
            <pc:sldMk cId="3347495508" sldId="287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9:04.970" v="4647" actId="20577"/>
          <ac:spMkLst>
            <pc:docMk/>
            <pc:sldMk cId="3347495508" sldId="287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33:24.985" v="2951" actId="20577"/>
          <ac:graphicFrameMkLst>
            <pc:docMk/>
            <pc:sldMk cId="3347495508" sldId="287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48:03.045" v="5299"/>
          <ac:picMkLst>
            <pc:docMk/>
            <pc:sldMk cId="3347495508" sldId="287"/>
            <ac:picMk id="17" creationId="{63B6ABBC-FD5C-4F66-71B9-49BDC46687A8}"/>
          </ac:picMkLst>
        </pc:picChg>
        <pc:picChg chg="add mod">
          <ac:chgData name="Brayan Uriel Barrera Landero" userId="5c76625406c6b24d" providerId="LiveId" clId="{74E9B399-197B-49BC-B1FE-AF65BCB8E397}" dt="2022-08-06T18:48:08.963" v="5300"/>
          <ac:picMkLst>
            <pc:docMk/>
            <pc:sldMk cId="3347495508" sldId="287"/>
            <ac:picMk id="18" creationId="{2C5248C4-5389-53FB-B19E-7DF960CF51C6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56:54.629" v="5313" actId="1076"/>
        <pc:sldMkLst>
          <pc:docMk/>
          <pc:sldMk cId="2777718163" sldId="288"/>
        </pc:sldMkLst>
        <pc:spChg chg="mod">
          <ac:chgData name="Brayan Uriel Barrera Landero" userId="5c76625406c6b24d" providerId="LiveId" clId="{74E9B399-197B-49BC-B1FE-AF65BCB8E397}" dt="2022-07-25T20:34:14.806" v="3012" actId="20577"/>
          <ac:spMkLst>
            <pc:docMk/>
            <pc:sldMk cId="2777718163" sldId="288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9:10.586" v="4651" actId="20577"/>
          <ac:spMkLst>
            <pc:docMk/>
            <pc:sldMk cId="2777718163" sldId="288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34:28.513" v="3030" actId="20577"/>
          <ac:graphicFrameMkLst>
            <pc:docMk/>
            <pc:sldMk cId="2777718163" sldId="288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56:02.338" v="5305" actId="1076"/>
          <ac:picMkLst>
            <pc:docMk/>
            <pc:sldMk cId="2777718163" sldId="288"/>
            <ac:picMk id="5" creationId="{A17910E3-65F9-ECEF-F619-FD0498872500}"/>
          </ac:picMkLst>
        </pc:picChg>
        <pc:picChg chg="add mod modCrop">
          <ac:chgData name="Brayan Uriel Barrera Landero" userId="5c76625406c6b24d" providerId="LiveId" clId="{74E9B399-197B-49BC-B1FE-AF65BCB8E397}" dt="2022-08-06T18:56:54.629" v="5313" actId="1076"/>
          <ac:picMkLst>
            <pc:docMk/>
            <pc:sldMk cId="2777718163" sldId="288"/>
            <ac:picMk id="6" creationId="{93509C7F-0111-453D-24C9-D96D0ADAF43F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59:05.212" v="5330" actId="1076"/>
        <pc:sldMkLst>
          <pc:docMk/>
          <pc:sldMk cId="78666067" sldId="289"/>
        </pc:sldMkLst>
        <pc:spChg chg="mod">
          <ac:chgData name="Brayan Uriel Barrera Landero" userId="5c76625406c6b24d" providerId="LiveId" clId="{74E9B399-197B-49BC-B1FE-AF65BCB8E397}" dt="2022-07-25T20:35:13.262" v="3074"/>
          <ac:spMkLst>
            <pc:docMk/>
            <pc:sldMk cId="78666067" sldId="289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9:36.211" v="4655" actId="20577"/>
          <ac:spMkLst>
            <pc:docMk/>
            <pc:sldMk cId="78666067" sldId="289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35:29.015" v="3100" actId="20577"/>
          <ac:graphicFrameMkLst>
            <pc:docMk/>
            <pc:sldMk cId="78666067" sldId="289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58:14.982" v="5319" actId="1076"/>
          <ac:picMkLst>
            <pc:docMk/>
            <pc:sldMk cId="78666067" sldId="289"/>
            <ac:picMk id="5" creationId="{7BE6909A-65F5-9D32-E0B9-93F095BC77AE}"/>
          </ac:picMkLst>
        </pc:picChg>
        <pc:picChg chg="add mod">
          <ac:chgData name="Brayan Uriel Barrera Landero" userId="5c76625406c6b24d" providerId="LiveId" clId="{74E9B399-197B-49BC-B1FE-AF65BCB8E397}" dt="2022-08-06T18:59:05.212" v="5330" actId="1076"/>
          <ac:picMkLst>
            <pc:docMk/>
            <pc:sldMk cId="78666067" sldId="289"/>
            <ac:picMk id="6" creationId="{092C1C89-CCF8-9B14-D074-A6003645BB5B}"/>
          </ac:picMkLst>
        </pc:picChg>
        <pc:picChg chg="mod">
          <ac:chgData name="Brayan Uriel Barrera Landero" userId="5c76625406c6b24d" providerId="LiveId" clId="{74E9B399-197B-49BC-B1FE-AF65BCB8E397}" dt="2022-08-06T18:58:48.480" v="5324" actId="1076"/>
          <ac:picMkLst>
            <pc:docMk/>
            <pc:sldMk cId="78666067" sldId="289"/>
            <ac:picMk id="16" creationId="{B625B05E-C590-957A-9A5E-CB0D9095DE6A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58:33.382" v="5321"/>
        <pc:sldMkLst>
          <pc:docMk/>
          <pc:sldMk cId="868303362" sldId="290"/>
        </pc:sldMkLst>
        <pc:spChg chg="mod">
          <ac:chgData name="Brayan Uriel Barrera Landero" userId="5c76625406c6b24d" providerId="LiveId" clId="{74E9B399-197B-49BC-B1FE-AF65BCB8E397}" dt="2022-07-25T20:52:08.801" v="3151" actId="20577"/>
          <ac:spMkLst>
            <pc:docMk/>
            <pc:sldMk cId="868303362" sldId="290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9:42.589" v="4659" actId="20577"/>
          <ac:spMkLst>
            <pc:docMk/>
            <pc:sldMk cId="868303362" sldId="290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2:29.078" v="3169" actId="20577"/>
          <ac:graphicFrameMkLst>
            <pc:docMk/>
            <pc:sldMk cId="868303362" sldId="290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58:26.853" v="5320"/>
          <ac:picMkLst>
            <pc:docMk/>
            <pc:sldMk cId="868303362" sldId="290"/>
            <ac:picMk id="17" creationId="{3B71F707-00DB-B67E-CEB0-ACA495EE41E9}"/>
          </ac:picMkLst>
        </pc:picChg>
        <pc:picChg chg="add mod">
          <ac:chgData name="Brayan Uriel Barrera Landero" userId="5c76625406c6b24d" providerId="LiveId" clId="{74E9B399-197B-49BC-B1FE-AF65BCB8E397}" dt="2022-08-06T18:58:33.382" v="5321"/>
          <ac:picMkLst>
            <pc:docMk/>
            <pc:sldMk cId="868303362" sldId="290"/>
            <ac:picMk id="18" creationId="{C2EC325C-1150-736D-BE51-FA03FA26F95D}"/>
          </ac:picMkLst>
        </pc:picChg>
      </pc:sldChg>
      <pc:sldChg chg="addSp modSp add mod">
        <pc:chgData name="Brayan Uriel Barrera Landero" userId="5c76625406c6b24d" providerId="LiveId" clId="{74E9B399-197B-49BC-B1FE-AF65BCB8E397}" dt="2022-08-06T18:59:34.556" v="5334"/>
        <pc:sldMkLst>
          <pc:docMk/>
          <pc:sldMk cId="1164838807" sldId="291"/>
        </pc:sldMkLst>
        <pc:spChg chg="mod">
          <ac:chgData name="Brayan Uriel Barrera Landero" userId="5c76625406c6b24d" providerId="LiveId" clId="{74E9B399-197B-49BC-B1FE-AF65BCB8E397}" dt="2022-07-25T20:52:59.894" v="3216"/>
          <ac:spMkLst>
            <pc:docMk/>
            <pc:sldMk cId="1164838807" sldId="291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9:48.722" v="4663" actId="20577"/>
          <ac:spMkLst>
            <pc:docMk/>
            <pc:sldMk cId="1164838807" sldId="291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3:17.165" v="3234" actId="20577"/>
          <ac:graphicFrameMkLst>
            <pc:docMk/>
            <pc:sldMk cId="1164838807" sldId="291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8:59:09.250" v="5331"/>
          <ac:picMkLst>
            <pc:docMk/>
            <pc:sldMk cId="1164838807" sldId="291"/>
            <ac:picMk id="17" creationId="{47B8A2DB-8C30-9B60-56F4-BF4816360A82}"/>
          </ac:picMkLst>
        </pc:picChg>
        <pc:picChg chg="add mod">
          <ac:chgData name="Brayan Uriel Barrera Landero" userId="5c76625406c6b24d" providerId="LiveId" clId="{74E9B399-197B-49BC-B1FE-AF65BCB8E397}" dt="2022-08-06T18:59:34.556" v="5334"/>
          <ac:picMkLst>
            <pc:docMk/>
            <pc:sldMk cId="1164838807" sldId="291"/>
            <ac:picMk id="18" creationId="{0C72EC87-079A-D8E4-FF90-756E892EFF43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09:25.603" v="5348" actId="1076"/>
        <pc:sldMkLst>
          <pc:docMk/>
          <pc:sldMk cId="2875143773" sldId="292"/>
        </pc:sldMkLst>
        <pc:spChg chg="mod">
          <ac:chgData name="Brayan Uriel Barrera Landero" userId="5c76625406c6b24d" providerId="LiveId" clId="{74E9B399-197B-49BC-B1FE-AF65BCB8E397}" dt="2022-07-25T20:54:06.785" v="3292" actId="20577"/>
          <ac:spMkLst>
            <pc:docMk/>
            <pc:sldMk cId="2875143773" sldId="292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29:55.562" v="4667" actId="20577"/>
          <ac:spMkLst>
            <pc:docMk/>
            <pc:sldMk cId="2875143773" sldId="292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4:18.917" v="3314" actId="20577"/>
          <ac:graphicFrameMkLst>
            <pc:docMk/>
            <pc:sldMk cId="2875143773" sldId="292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08:18.186" v="5342" actId="1076"/>
          <ac:picMkLst>
            <pc:docMk/>
            <pc:sldMk cId="2875143773" sldId="292"/>
            <ac:picMk id="5" creationId="{B3071113-5A2C-7651-3605-135D9DD4C1D1}"/>
          </ac:picMkLst>
        </pc:picChg>
        <pc:picChg chg="add mod">
          <ac:chgData name="Brayan Uriel Barrera Landero" userId="5c76625406c6b24d" providerId="LiveId" clId="{74E9B399-197B-49BC-B1FE-AF65BCB8E397}" dt="2022-08-06T19:09:25.603" v="5348" actId="1076"/>
          <ac:picMkLst>
            <pc:docMk/>
            <pc:sldMk cId="2875143773" sldId="292"/>
            <ac:picMk id="6" creationId="{4B3B9216-6E8D-E0A7-C8F7-01F948369027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10:20.715" v="5355" actId="732"/>
        <pc:sldMkLst>
          <pc:docMk/>
          <pc:sldMk cId="319523396" sldId="293"/>
        </pc:sldMkLst>
        <pc:spChg chg="mod">
          <ac:chgData name="Brayan Uriel Barrera Landero" userId="5c76625406c6b24d" providerId="LiveId" clId="{74E9B399-197B-49BC-B1FE-AF65BCB8E397}" dt="2022-07-25T20:55:29.161" v="3342"/>
          <ac:spMkLst>
            <pc:docMk/>
            <pc:sldMk cId="319523396" sldId="293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02.124" v="4671" actId="20577"/>
          <ac:spMkLst>
            <pc:docMk/>
            <pc:sldMk cId="319523396" sldId="293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5:50.844" v="3362" actId="20577"/>
          <ac:graphicFrameMkLst>
            <pc:docMk/>
            <pc:sldMk cId="319523396" sldId="293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06:20.107" v="5339" actId="1076"/>
          <ac:picMkLst>
            <pc:docMk/>
            <pc:sldMk cId="319523396" sldId="293"/>
            <ac:picMk id="5" creationId="{1384E6A5-90DC-9F48-A6E7-F1671F6AD35D}"/>
          </ac:picMkLst>
        </pc:picChg>
        <pc:picChg chg="add mod modCrop">
          <ac:chgData name="Brayan Uriel Barrera Landero" userId="5c76625406c6b24d" providerId="LiveId" clId="{74E9B399-197B-49BC-B1FE-AF65BCB8E397}" dt="2022-08-06T19:10:20.715" v="5355" actId="732"/>
          <ac:picMkLst>
            <pc:docMk/>
            <pc:sldMk cId="319523396" sldId="293"/>
            <ac:picMk id="6" creationId="{4B314043-32B1-4B0D-14F2-2EE7BBB44711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14:58.329" v="5357"/>
        <pc:sldMkLst>
          <pc:docMk/>
          <pc:sldMk cId="1806269582" sldId="294"/>
        </pc:sldMkLst>
        <pc:spChg chg="mod">
          <ac:chgData name="Brayan Uriel Barrera Landero" userId="5c76625406c6b24d" providerId="LiveId" clId="{74E9B399-197B-49BC-B1FE-AF65BCB8E397}" dt="2022-07-25T20:56:30.748" v="3399" actId="20577"/>
          <ac:spMkLst>
            <pc:docMk/>
            <pc:sldMk cId="1806269582" sldId="294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13.440" v="4675" actId="20577"/>
          <ac:spMkLst>
            <pc:docMk/>
            <pc:sldMk cId="1806269582" sldId="294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6:57.012" v="3435" actId="20577"/>
          <ac:graphicFrameMkLst>
            <pc:docMk/>
            <pc:sldMk cId="1806269582" sldId="294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14:52.462" v="5356"/>
          <ac:picMkLst>
            <pc:docMk/>
            <pc:sldMk cId="1806269582" sldId="294"/>
            <ac:picMk id="17" creationId="{11512D59-35DF-8875-0ED5-3A857CAF4531}"/>
          </ac:picMkLst>
        </pc:picChg>
        <pc:picChg chg="add mod">
          <ac:chgData name="Brayan Uriel Barrera Landero" userId="5c76625406c6b24d" providerId="LiveId" clId="{74E9B399-197B-49BC-B1FE-AF65BCB8E397}" dt="2022-08-06T19:14:58.329" v="5357"/>
          <ac:picMkLst>
            <pc:docMk/>
            <pc:sldMk cId="1806269582" sldId="294"/>
            <ac:picMk id="18" creationId="{47304645-DD62-A1E6-0E31-5A7F0A2127E3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15:22.057" v="5361"/>
        <pc:sldMkLst>
          <pc:docMk/>
          <pc:sldMk cId="1764976816" sldId="295"/>
        </pc:sldMkLst>
        <pc:spChg chg="mod">
          <ac:chgData name="Brayan Uriel Barrera Landero" userId="5c76625406c6b24d" providerId="LiveId" clId="{74E9B399-197B-49BC-B1FE-AF65BCB8E397}" dt="2022-07-25T20:57:29.165" v="3471"/>
          <ac:spMkLst>
            <pc:docMk/>
            <pc:sldMk cId="1764976816" sldId="295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19.235" v="4679" actId="20577"/>
          <ac:spMkLst>
            <pc:docMk/>
            <pc:sldMk cId="1764976816" sldId="295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7:41.995" v="3489" actId="20577"/>
          <ac:graphicFrameMkLst>
            <pc:docMk/>
            <pc:sldMk cId="1764976816" sldId="295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15:17.052" v="5360"/>
          <ac:picMkLst>
            <pc:docMk/>
            <pc:sldMk cId="1764976816" sldId="295"/>
            <ac:picMk id="17" creationId="{4DB8FFDC-3BBF-9F49-85F4-BDDBE3658345}"/>
          </ac:picMkLst>
        </pc:picChg>
        <pc:picChg chg="add mod">
          <ac:chgData name="Brayan Uriel Barrera Landero" userId="5c76625406c6b24d" providerId="LiveId" clId="{74E9B399-197B-49BC-B1FE-AF65BCB8E397}" dt="2022-08-06T19:15:22.057" v="5361"/>
          <ac:picMkLst>
            <pc:docMk/>
            <pc:sldMk cId="1764976816" sldId="295"/>
            <ac:picMk id="18" creationId="{B9DA8E52-2503-9706-A4C7-5032E607F108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6T19:24:26.392" v="5370" actId="1076"/>
        <pc:sldMkLst>
          <pc:docMk/>
          <pc:sldMk cId="2936471901" sldId="296"/>
        </pc:sldMkLst>
        <pc:spChg chg="mod">
          <ac:chgData name="Brayan Uriel Barrera Landero" userId="5c76625406c6b24d" providerId="LiveId" clId="{74E9B399-197B-49BC-B1FE-AF65BCB8E397}" dt="2022-07-25T20:58:36.683" v="3537" actId="20577"/>
          <ac:spMkLst>
            <pc:docMk/>
            <pc:sldMk cId="2936471901" sldId="296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24.495" v="4681" actId="20577"/>
          <ac:spMkLst>
            <pc:docMk/>
            <pc:sldMk cId="2936471901" sldId="296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8:53.414" v="3559" actId="20577"/>
          <ac:graphicFrameMkLst>
            <pc:docMk/>
            <pc:sldMk cId="2936471901" sldId="296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23:22.354" v="5365" actId="1076"/>
          <ac:picMkLst>
            <pc:docMk/>
            <pc:sldMk cId="2936471901" sldId="296"/>
            <ac:picMk id="5" creationId="{223FB543-396B-F853-C91E-1552AF35EBB0}"/>
          </ac:picMkLst>
        </pc:picChg>
        <pc:picChg chg="add del">
          <ac:chgData name="Brayan Uriel Barrera Landero" userId="5c76625406c6b24d" providerId="LiveId" clId="{74E9B399-197B-49BC-B1FE-AF65BCB8E397}" dt="2022-08-06T19:23:58" v="5367" actId="478"/>
          <ac:picMkLst>
            <pc:docMk/>
            <pc:sldMk cId="2936471901" sldId="296"/>
            <ac:picMk id="6" creationId="{AE878293-7910-FAF9-2138-E7EE76C35850}"/>
          </ac:picMkLst>
        </pc:picChg>
        <pc:picChg chg="add mod">
          <ac:chgData name="Brayan Uriel Barrera Landero" userId="5c76625406c6b24d" providerId="LiveId" clId="{74E9B399-197B-49BC-B1FE-AF65BCB8E397}" dt="2022-08-06T19:24:26.392" v="5370" actId="1076"/>
          <ac:picMkLst>
            <pc:docMk/>
            <pc:sldMk cId="2936471901" sldId="296"/>
            <ac:picMk id="7" creationId="{50446E6E-1C2D-79B2-8667-3A8949938F7A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27:38.844" v="5384" actId="1076"/>
        <pc:sldMkLst>
          <pc:docMk/>
          <pc:sldMk cId="2167647868" sldId="297"/>
        </pc:sldMkLst>
        <pc:spChg chg="mod">
          <ac:chgData name="Brayan Uriel Barrera Landero" userId="5c76625406c6b24d" providerId="LiveId" clId="{74E9B399-197B-49BC-B1FE-AF65BCB8E397}" dt="2022-07-25T20:59:17.476" v="3594"/>
          <ac:spMkLst>
            <pc:docMk/>
            <pc:sldMk cId="2167647868" sldId="297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36.217" v="4685" actId="20577"/>
          <ac:spMkLst>
            <pc:docMk/>
            <pc:sldMk cId="2167647868" sldId="297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0:59:38.901" v="3618" actId="20577"/>
          <ac:graphicFrameMkLst>
            <pc:docMk/>
            <pc:sldMk cId="2167647868" sldId="297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26:36.693" v="5376" actId="14100"/>
          <ac:picMkLst>
            <pc:docMk/>
            <pc:sldMk cId="2167647868" sldId="297"/>
            <ac:picMk id="5" creationId="{CA151892-BD3A-FEF9-809C-70257182CC92}"/>
          </ac:picMkLst>
        </pc:picChg>
        <pc:picChg chg="add mod modCrop">
          <ac:chgData name="Brayan Uriel Barrera Landero" userId="5c76625406c6b24d" providerId="LiveId" clId="{74E9B399-197B-49BC-B1FE-AF65BCB8E397}" dt="2022-08-06T19:27:38.844" v="5384" actId="1076"/>
          <ac:picMkLst>
            <pc:docMk/>
            <pc:sldMk cId="2167647868" sldId="297"/>
            <ac:picMk id="6" creationId="{459F4A42-2B49-1E3F-9D06-EA608C7E9511}"/>
          </ac:picMkLst>
        </pc:picChg>
        <pc:picChg chg="mod">
          <ac:chgData name="Brayan Uriel Barrera Landero" userId="5c76625406c6b24d" providerId="LiveId" clId="{74E9B399-197B-49BC-B1FE-AF65BCB8E397}" dt="2022-08-06T19:26:27.702" v="5373" actId="1076"/>
          <ac:picMkLst>
            <pc:docMk/>
            <pc:sldMk cId="2167647868" sldId="297"/>
            <ac:picMk id="16" creationId="{B625B05E-C590-957A-9A5E-CB0D9095DE6A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28:00.274" v="5386"/>
        <pc:sldMkLst>
          <pc:docMk/>
          <pc:sldMk cId="798740411" sldId="298"/>
        </pc:sldMkLst>
        <pc:spChg chg="mod">
          <ac:chgData name="Brayan Uriel Barrera Landero" userId="5c76625406c6b24d" providerId="LiveId" clId="{74E9B399-197B-49BC-B1FE-AF65BCB8E397}" dt="2022-07-25T21:02:53.656" v="3660" actId="20577"/>
          <ac:spMkLst>
            <pc:docMk/>
            <pc:sldMk cId="798740411" sldId="298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41.541" v="4687" actId="20577"/>
          <ac:spMkLst>
            <pc:docMk/>
            <pc:sldMk cId="798740411" sldId="298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03:10.212" v="3678" actId="20577"/>
          <ac:graphicFrameMkLst>
            <pc:docMk/>
            <pc:sldMk cId="798740411" sldId="298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27:55.075" v="5385"/>
          <ac:picMkLst>
            <pc:docMk/>
            <pc:sldMk cId="798740411" sldId="298"/>
            <ac:picMk id="17" creationId="{0F9B2EC4-A93C-9ED2-F802-5A01D3A40DAA}"/>
          </ac:picMkLst>
        </pc:picChg>
        <pc:picChg chg="add mod">
          <ac:chgData name="Brayan Uriel Barrera Landero" userId="5c76625406c6b24d" providerId="LiveId" clId="{74E9B399-197B-49BC-B1FE-AF65BCB8E397}" dt="2022-08-06T19:28:00.274" v="5386"/>
          <ac:picMkLst>
            <pc:docMk/>
            <pc:sldMk cId="798740411" sldId="298"/>
            <ac:picMk id="18" creationId="{20A4880A-3285-157C-E2D4-D04F3604E4CB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28:11.768" v="5388"/>
        <pc:sldMkLst>
          <pc:docMk/>
          <pc:sldMk cId="3314611018" sldId="299"/>
        </pc:sldMkLst>
        <pc:spChg chg="mod">
          <ac:chgData name="Brayan Uriel Barrera Landero" userId="5c76625406c6b24d" providerId="LiveId" clId="{74E9B399-197B-49BC-B1FE-AF65BCB8E397}" dt="2022-07-25T21:03:37.287" v="3721"/>
          <ac:spMkLst>
            <pc:docMk/>
            <pc:sldMk cId="3314611018" sldId="299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46.475" v="4691" actId="20577"/>
          <ac:spMkLst>
            <pc:docMk/>
            <pc:sldMk cId="3314611018" sldId="299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03:50.372" v="3739" actId="20577"/>
          <ac:graphicFrameMkLst>
            <pc:docMk/>
            <pc:sldMk cId="3314611018" sldId="299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28:04.619" v="5387"/>
          <ac:picMkLst>
            <pc:docMk/>
            <pc:sldMk cId="3314611018" sldId="299"/>
            <ac:picMk id="17" creationId="{2DC69B36-56CF-E339-D042-000A8D83E41E}"/>
          </ac:picMkLst>
        </pc:picChg>
        <pc:picChg chg="add mod">
          <ac:chgData name="Brayan Uriel Barrera Landero" userId="5c76625406c6b24d" providerId="LiveId" clId="{74E9B399-197B-49BC-B1FE-AF65BCB8E397}" dt="2022-08-06T19:28:11.768" v="5388"/>
          <ac:picMkLst>
            <pc:docMk/>
            <pc:sldMk cId="3314611018" sldId="299"/>
            <ac:picMk id="18" creationId="{F57C94A2-7293-42FE-3B27-4F43354D57C1}"/>
          </ac:picMkLst>
        </pc:picChg>
      </pc:sldChg>
      <pc:sldChg chg="addSp modSp add mod">
        <pc:chgData name="Brayan Uriel Barrera Landero" userId="5c76625406c6b24d" providerId="LiveId" clId="{74E9B399-197B-49BC-B1FE-AF65BCB8E397}" dt="2022-08-06T20:26:34.170" v="5754" actId="1076"/>
        <pc:sldMkLst>
          <pc:docMk/>
          <pc:sldMk cId="3867725457" sldId="300"/>
        </pc:sldMkLst>
        <pc:spChg chg="mod">
          <ac:chgData name="Brayan Uriel Barrera Landero" userId="5c76625406c6b24d" providerId="LiveId" clId="{74E9B399-197B-49BC-B1FE-AF65BCB8E397}" dt="2022-07-25T21:04:46.616" v="3796"/>
          <ac:spMkLst>
            <pc:docMk/>
            <pc:sldMk cId="3867725457" sldId="300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0:53.074" v="4695" actId="20577"/>
          <ac:spMkLst>
            <pc:docMk/>
            <pc:sldMk cId="3867725457" sldId="300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04:58.822" v="3814" actId="20577"/>
          <ac:graphicFrameMkLst>
            <pc:docMk/>
            <pc:sldMk cId="3867725457" sldId="300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20:21:39.486" v="5731" actId="14100"/>
          <ac:picMkLst>
            <pc:docMk/>
            <pc:sldMk cId="3867725457" sldId="300"/>
            <ac:picMk id="5" creationId="{D6D23CBD-9366-A049-40D5-97304D763840}"/>
          </ac:picMkLst>
        </pc:picChg>
        <pc:picChg chg="add mod modCrop">
          <ac:chgData name="Brayan Uriel Barrera Landero" userId="5c76625406c6b24d" providerId="LiveId" clId="{74E9B399-197B-49BC-B1FE-AF65BCB8E397}" dt="2022-08-06T20:26:34.170" v="5754" actId="1076"/>
          <ac:picMkLst>
            <pc:docMk/>
            <pc:sldMk cId="3867725457" sldId="300"/>
            <ac:picMk id="6" creationId="{56393424-0207-E30A-858F-30EDA8BE9881}"/>
          </ac:picMkLst>
        </pc:picChg>
      </pc:sldChg>
      <pc:sldChg chg="addSp modSp add mod">
        <pc:chgData name="Brayan Uriel Barrera Landero" userId="5c76625406c6b24d" providerId="LiveId" clId="{74E9B399-197B-49BC-B1FE-AF65BCB8E397}" dt="2022-08-06T20:26:50.871" v="5755"/>
        <pc:sldMkLst>
          <pc:docMk/>
          <pc:sldMk cId="3936619161" sldId="301"/>
        </pc:sldMkLst>
        <pc:spChg chg="mod">
          <ac:chgData name="Brayan Uriel Barrera Landero" userId="5c76625406c6b24d" providerId="LiveId" clId="{74E9B399-197B-49BC-B1FE-AF65BCB8E397}" dt="2022-07-25T21:05:31.779" v="3849"/>
          <ac:spMkLst>
            <pc:docMk/>
            <pc:sldMk cId="3936619161" sldId="301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1:04.601" v="4699" actId="20577"/>
          <ac:spMkLst>
            <pc:docMk/>
            <pc:sldMk cId="3936619161" sldId="301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05:47.234" v="3867" actId="20577"/>
          <ac:graphicFrameMkLst>
            <pc:docMk/>
            <pc:sldMk cId="3936619161" sldId="301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20:24:54.118" v="5744" actId="1076"/>
          <ac:picMkLst>
            <pc:docMk/>
            <pc:sldMk cId="3936619161" sldId="301"/>
            <ac:picMk id="17" creationId="{A8D2DC46-CE6F-FE70-0F24-165A1B71AA41}"/>
          </ac:picMkLst>
        </pc:picChg>
        <pc:picChg chg="add mod">
          <ac:chgData name="Brayan Uriel Barrera Landero" userId="5c76625406c6b24d" providerId="LiveId" clId="{74E9B399-197B-49BC-B1FE-AF65BCB8E397}" dt="2022-08-06T20:26:50.871" v="5755"/>
          <ac:picMkLst>
            <pc:docMk/>
            <pc:sldMk cId="3936619161" sldId="301"/>
            <ac:picMk id="18" creationId="{20FB5F61-4BBB-E7CD-7725-DD4AB609B0B4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6T20:26:55.884" v="5756"/>
        <pc:sldMkLst>
          <pc:docMk/>
          <pc:sldMk cId="4079388381" sldId="302"/>
        </pc:sldMkLst>
        <pc:spChg chg="mod">
          <ac:chgData name="Brayan Uriel Barrera Landero" userId="5c76625406c6b24d" providerId="LiveId" clId="{74E9B399-197B-49BC-B1FE-AF65BCB8E397}" dt="2022-07-25T21:06:26.961" v="3912" actId="20577"/>
          <ac:spMkLst>
            <pc:docMk/>
            <pc:sldMk cId="4079388381" sldId="302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1:10.422" v="4703" actId="20577"/>
          <ac:spMkLst>
            <pc:docMk/>
            <pc:sldMk cId="4079388381" sldId="302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06:40.028" v="3930" actId="20577"/>
          <ac:graphicFrameMkLst>
            <pc:docMk/>
            <pc:sldMk cId="4079388381" sldId="302"/>
            <ac:graphicFrameMk id="4" creationId="{039C79F7-1F56-3318-9CFC-7F1CE26F323F}"/>
          </ac:graphicFrameMkLst>
        </pc:graphicFrameChg>
        <pc:picChg chg="add del mod modCrop">
          <ac:chgData name="Brayan Uriel Barrera Landero" userId="5c76625406c6b24d" providerId="LiveId" clId="{74E9B399-197B-49BC-B1FE-AF65BCB8E397}" dt="2022-08-06T20:25:10.833" v="5745" actId="478"/>
          <ac:picMkLst>
            <pc:docMk/>
            <pc:sldMk cId="4079388381" sldId="302"/>
            <ac:picMk id="5" creationId="{82F20AAF-7AB3-9A4A-3CD7-883FFB0E6AA5}"/>
          </ac:picMkLst>
        </pc:picChg>
        <pc:picChg chg="add mod">
          <ac:chgData name="Brayan Uriel Barrera Landero" userId="5c76625406c6b24d" providerId="LiveId" clId="{74E9B399-197B-49BC-B1FE-AF65BCB8E397}" dt="2022-08-06T20:25:12.155" v="5746"/>
          <ac:picMkLst>
            <pc:docMk/>
            <pc:sldMk cId="4079388381" sldId="302"/>
            <ac:picMk id="17" creationId="{CB19C493-EB2E-5C93-16F8-28EF1F92E366}"/>
          </ac:picMkLst>
        </pc:picChg>
        <pc:picChg chg="add mod">
          <ac:chgData name="Brayan Uriel Barrera Landero" userId="5c76625406c6b24d" providerId="LiveId" clId="{74E9B399-197B-49BC-B1FE-AF65BCB8E397}" dt="2022-08-06T20:26:55.884" v="5756"/>
          <ac:picMkLst>
            <pc:docMk/>
            <pc:sldMk cId="4079388381" sldId="302"/>
            <ac:picMk id="18" creationId="{122BF332-3833-A188-4ADA-D3B7BF702E49}"/>
          </ac:picMkLst>
        </pc:picChg>
      </pc:sldChg>
      <pc:sldChg chg="addSp modSp add mod">
        <pc:chgData name="Brayan Uriel Barrera Landero" userId="5c76625406c6b24d" providerId="LiveId" clId="{74E9B399-197B-49BC-B1FE-AF65BCB8E397}" dt="2022-08-06T20:27:00.483" v="5760" actId="1035"/>
        <pc:sldMkLst>
          <pc:docMk/>
          <pc:sldMk cId="2117744145" sldId="303"/>
        </pc:sldMkLst>
        <pc:spChg chg="mod">
          <ac:chgData name="Brayan Uriel Barrera Landero" userId="5c76625406c6b24d" providerId="LiveId" clId="{74E9B399-197B-49BC-B1FE-AF65BCB8E397}" dt="2022-07-25T21:07:03.533" v="3973"/>
          <ac:spMkLst>
            <pc:docMk/>
            <pc:sldMk cId="2117744145" sldId="303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1:15.944" v="4707" actId="20577"/>
          <ac:spMkLst>
            <pc:docMk/>
            <pc:sldMk cId="2117744145" sldId="303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07:12.271" v="3991" actId="20577"/>
          <ac:graphicFrameMkLst>
            <pc:docMk/>
            <pc:sldMk cId="2117744145" sldId="303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20:25:19.938" v="5747"/>
          <ac:picMkLst>
            <pc:docMk/>
            <pc:sldMk cId="2117744145" sldId="303"/>
            <ac:picMk id="17" creationId="{9E46D58D-FDA3-2B14-739F-0367964DC636}"/>
          </ac:picMkLst>
        </pc:picChg>
        <pc:picChg chg="add mod">
          <ac:chgData name="Brayan Uriel Barrera Landero" userId="5c76625406c6b24d" providerId="LiveId" clId="{74E9B399-197B-49BC-B1FE-AF65BCB8E397}" dt="2022-08-06T20:27:00.483" v="5760" actId="1035"/>
          <ac:picMkLst>
            <pc:docMk/>
            <pc:sldMk cId="2117744145" sldId="303"/>
            <ac:picMk id="18" creationId="{1C46A20A-3169-6081-678D-267E5EE2DA59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8T22:50:43.455" v="6051" actId="1035"/>
        <pc:sldMkLst>
          <pc:docMk/>
          <pc:sldMk cId="3541453348" sldId="304"/>
        </pc:sldMkLst>
        <pc:spChg chg="mod">
          <ac:chgData name="Brayan Uriel Barrera Landero" userId="5c76625406c6b24d" providerId="LiveId" clId="{74E9B399-197B-49BC-B1FE-AF65BCB8E397}" dt="2022-07-26T18:38:19.688" v="4730" actId="20577"/>
          <ac:spMkLst>
            <pc:docMk/>
            <pc:sldMk cId="3541453348" sldId="304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8T22:50:43.455" v="6051" actId="1035"/>
          <ac:spMkLst>
            <pc:docMk/>
            <pc:sldMk cId="3541453348" sldId="304"/>
            <ac:spMk id="31" creationId="{995F97AE-8E4F-685A-AAFA-37B86288C632}"/>
          </ac:spMkLst>
        </pc:spChg>
        <pc:spChg chg="mod">
          <ac:chgData name="Brayan Uriel Barrera Landero" userId="5c76625406c6b24d" providerId="LiveId" clId="{74E9B399-197B-49BC-B1FE-AF65BCB8E397}" dt="2022-07-25T21:31:24.764" v="4711" actId="20577"/>
          <ac:spMkLst>
            <pc:docMk/>
            <pc:sldMk cId="3541453348" sldId="304"/>
            <ac:spMk id="33" creationId="{D4F17D7F-B7D1-FACF-8E97-4583E4F27D55}"/>
          </ac:spMkLst>
        </pc:spChg>
        <pc:graphicFrameChg chg="add del modGraphic">
          <ac:chgData name="Brayan Uriel Barrera Landero" userId="5c76625406c6b24d" providerId="LiveId" clId="{74E9B399-197B-49BC-B1FE-AF65BCB8E397}" dt="2022-07-26T18:38:21.860" v="4733" actId="14734"/>
          <ac:graphicFrameMkLst>
            <pc:docMk/>
            <pc:sldMk cId="3541453348" sldId="304"/>
            <ac:graphicFrameMk id="3" creationId="{A3B85A7E-0053-24CB-48E0-071D3C1B47DF}"/>
          </ac:graphicFrameMkLst>
        </pc:graphicFrameChg>
        <pc:graphicFrameChg chg="add del modGraphic">
          <ac:chgData name="Brayan Uriel Barrera Landero" userId="5c76625406c6b24d" providerId="LiveId" clId="{74E9B399-197B-49BC-B1FE-AF65BCB8E397}" dt="2022-07-26T18:38:20.297" v="4732" actId="478"/>
          <ac:graphicFrameMkLst>
            <pc:docMk/>
            <pc:sldMk cId="3541453348" sldId="304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6T19:39:38.462" v="5394" actId="1076"/>
          <ac:picMkLst>
            <pc:docMk/>
            <pc:sldMk cId="3541453348" sldId="304"/>
            <ac:picMk id="5" creationId="{AC08F3D1-1231-D3B8-D387-78416C7C9C95}"/>
          </ac:picMkLst>
        </pc:picChg>
        <pc:picChg chg="add mod">
          <ac:chgData name="Brayan Uriel Barrera Landero" userId="5c76625406c6b24d" providerId="LiveId" clId="{74E9B399-197B-49BC-B1FE-AF65BCB8E397}" dt="2022-08-06T19:40:07.443" v="5398" actId="14100"/>
          <ac:picMkLst>
            <pc:docMk/>
            <pc:sldMk cId="3541453348" sldId="304"/>
            <ac:picMk id="6" creationId="{541CE90C-8092-EF39-6CB9-C61CC4EFAC8D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42:25.264" v="5404"/>
        <pc:sldMkLst>
          <pc:docMk/>
          <pc:sldMk cId="4023233179" sldId="305"/>
        </pc:sldMkLst>
        <pc:spChg chg="mod">
          <ac:chgData name="Brayan Uriel Barrera Landero" userId="5c76625406c6b24d" providerId="LiveId" clId="{74E9B399-197B-49BC-B1FE-AF65BCB8E397}" dt="2022-07-25T21:09:54.936" v="4149"/>
          <ac:spMkLst>
            <pc:docMk/>
            <pc:sldMk cId="4023233179" sldId="305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1:32.240" v="4715" actId="20577"/>
          <ac:spMkLst>
            <pc:docMk/>
            <pc:sldMk cId="4023233179" sldId="305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10:04.852" v="4167" actId="20577"/>
          <ac:graphicFrameMkLst>
            <pc:docMk/>
            <pc:sldMk cId="4023233179" sldId="305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41:04.020" v="5403" actId="1076"/>
          <ac:picMkLst>
            <pc:docMk/>
            <pc:sldMk cId="4023233179" sldId="305"/>
            <ac:picMk id="5" creationId="{7DAFCA94-FEFE-609C-43B3-C3F222C76DDC}"/>
          </ac:picMkLst>
        </pc:picChg>
        <pc:picChg chg="add mod">
          <ac:chgData name="Brayan Uriel Barrera Landero" userId="5c76625406c6b24d" providerId="LiveId" clId="{74E9B399-197B-49BC-B1FE-AF65BCB8E397}" dt="2022-08-06T19:42:25.264" v="5404"/>
          <ac:picMkLst>
            <pc:docMk/>
            <pc:sldMk cId="4023233179" sldId="305"/>
            <ac:picMk id="17" creationId="{443CA3AB-9CA9-7AE1-6607-F1CDF4C3632B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42:40.495" v="5406"/>
        <pc:sldMkLst>
          <pc:docMk/>
          <pc:sldMk cId="3637271175" sldId="306"/>
        </pc:sldMkLst>
        <pc:spChg chg="mod">
          <ac:chgData name="Brayan Uriel Barrera Landero" userId="5c76625406c6b24d" providerId="LiveId" clId="{74E9B399-197B-49BC-B1FE-AF65BCB8E397}" dt="2022-07-25T21:10:45.429" v="4226" actId="20577"/>
          <ac:spMkLst>
            <pc:docMk/>
            <pc:sldMk cId="3637271175" sldId="306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1:41.136" v="4719" actId="20577"/>
          <ac:spMkLst>
            <pc:docMk/>
            <pc:sldMk cId="3637271175" sldId="306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10:58.277" v="4244" actId="20577"/>
          <ac:graphicFrameMkLst>
            <pc:docMk/>
            <pc:sldMk cId="3637271175" sldId="306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42:34.983" v="5405"/>
          <ac:picMkLst>
            <pc:docMk/>
            <pc:sldMk cId="3637271175" sldId="306"/>
            <ac:picMk id="17" creationId="{52D3DF95-EAF0-054A-71E4-CD72A51BB599}"/>
          </ac:picMkLst>
        </pc:picChg>
        <pc:picChg chg="add mod">
          <ac:chgData name="Brayan Uriel Barrera Landero" userId="5c76625406c6b24d" providerId="LiveId" clId="{74E9B399-197B-49BC-B1FE-AF65BCB8E397}" dt="2022-08-06T19:42:40.495" v="5406"/>
          <ac:picMkLst>
            <pc:docMk/>
            <pc:sldMk cId="3637271175" sldId="306"/>
            <ac:picMk id="18" creationId="{308B7D24-FE41-5E7C-2FAF-0BD271A19185}"/>
          </ac:picMkLst>
        </pc:picChg>
      </pc:sldChg>
      <pc:sldChg chg="addSp modSp add mod">
        <pc:chgData name="Brayan Uriel Barrera Landero" userId="5c76625406c6b24d" providerId="LiveId" clId="{74E9B399-197B-49BC-B1FE-AF65BCB8E397}" dt="2022-08-06T19:42:58.091" v="5408"/>
        <pc:sldMkLst>
          <pc:docMk/>
          <pc:sldMk cId="2770711370" sldId="307"/>
        </pc:sldMkLst>
        <pc:spChg chg="mod">
          <ac:chgData name="Brayan Uriel Barrera Landero" userId="5c76625406c6b24d" providerId="LiveId" clId="{74E9B399-197B-49BC-B1FE-AF65BCB8E397}" dt="2022-07-25T21:11:31.883" v="4297"/>
          <ac:spMkLst>
            <pc:docMk/>
            <pc:sldMk cId="2770711370" sldId="307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5T21:31:47.267" v="4723" actId="20577"/>
          <ac:spMkLst>
            <pc:docMk/>
            <pc:sldMk cId="2770711370" sldId="307"/>
            <ac:spMk id="33" creationId="{D4F17D7F-B7D1-FACF-8E97-4583E4F27D55}"/>
          </ac:spMkLst>
        </pc:spChg>
        <pc:graphicFrameChg chg="modGraphic">
          <ac:chgData name="Brayan Uriel Barrera Landero" userId="5c76625406c6b24d" providerId="LiveId" clId="{74E9B399-197B-49BC-B1FE-AF65BCB8E397}" dt="2022-07-25T21:12:25.051" v="4315" actId="20577"/>
          <ac:graphicFrameMkLst>
            <pc:docMk/>
            <pc:sldMk cId="2770711370" sldId="307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8-06T19:42:47.361" v="5407"/>
          <ac:picMkLst>
            <pc:docMk/>
            <pc:sldMk cId="2770711370" sldId="307"/>
            <ac:picMk id="17" creationId="{3C453ADB-D85C-9ACA-B9F0-609293F1BCF8}"/>
          </ac:picMkLst>
        </pc:picChg>
        <pc:picChg chg="add mod">
          <ac:chgData name="Brayan Uriel Barrera Landero" userId="5c76625406c6b24d" providerId="LiveId" clId="{74E9B399-197B-49BC-B1FE-AF65BCB8E397}" dt="2022-08-06T19:42:58.091" v="5408"/>
          <ac:picMkLst>
            <pc:docMk/>
            <pc:sldMk cId="2770711370" sldId="307"/>
            <ac:picMk id="18" creationId="{E226274A-CB74-F61E-0D9C-E0BDFE8548B5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6T20:18:53.036" v="5684" actId="1076"/>
        <pc:sldMkLst>
          <pc:docMk/>
          <pc:sldMk cId="2135871521" sldId="308"/>
        </pc:sldMkLst>
        <pc:spChg chg="mod">
          <ac:chgData name="Brayan Uriel Barrera Landero" userId="5c76625406c6b24d" providerId="LiveId" clId="{74E9B399-197B-49BC-B1FE-AF65BCB8E397}" dt="2022-07-25T21:14:07.325" v="4438" actId="20577"/>
          <ac:spMkLst>
            <pc:docMk/>
            <pc:sldMk cId="2135871521" sldId="308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7-26T18:38:28.902" v="4735" actId="20577"/>
          <ac:spMkLst>
            <pc:docMk/>
            <pc:sldMk cId="2135871521" sldId="308"/>
            <ac:spMk id="33" creationId="{D4F17D7F-B7D1-FACF-8E97-4583E4F27D55}"/>
          </ac:spMkLst>
        </pc:spChg>
        <pc:graphicFrameChg chg="del">
          <ac:chgData name="Brayan Uriel Barrera Landero" userId="5c76625406c6b24d" providerId="LiveId" clId="{74E9B399-197B-49BC-B1FE-AF65BCB8E397}" dt="2022-07-25T21:13:09.388" v="4369" actId="478"/>
          <ac:graphicFrameMkLst>
            <pc:docMk/>
            <pc:sldMk cId="2135871521" sldId="308"/>
            <ac:graphicFrameMk id="3" creationId="{A3B85A7E-0053-24CB-48E0-071D3C1B47DF}"/>
          </ac:graphicFrameMkLst>
        </pc:graphicFrameChg>
        <pc:graphicFrameChg chg="del">
          <ac:chgData name="Brayan Uriel Barrera Landero" userId="5c76625406c6b24d" providerId="LiveId" clId="{74E9B399-197B-49BC-B1FE-AF65BCB8E397}" dt="2022-07-25T21:13:11.678" v="4370" actId="478"/>
          <ac:graphicFrameMkLst>
            <pc:docMk/>
            <pc:sldMk cId="2135871521" sldId="308"/>
            <ac:graphicFrameMk id="4" creationId="{039C79F7-1F56-3318-9CFC-7F1CE26F323F}"/>
          </ac:graphicFrameMkLst>
        </pc:graphicFrameChg>
        <pc:graphicFrameChg chg="add del mod modGraphic">
          <ac:chgData name="Brayan Uriel Barrera Landero" userId="5c76625406c6b24d" providerId="LiveId" clId="{74E9B399-197B-49BC-B1FE-AF65BCB8E397}" dt="2022-07-25T21:13:25.662" v="4375" actId="478"/>
          <ac:graphicFrameMkLst>
            <pc:docMk/>
            <pc:sldMk cId="2135871521" sldId="308"/>
            <ac:graphicFrameMk id="5" creationId="{79F52F6A-50DB-3058-0A48-767C9B595E8C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5T21:15:02.600" v="4459" actId="12385"/>
          <ac:graphicFrameMkLst>
            <pc:docMk/>
            <pc:sldMk cId="2135871521" sldId="308"/>
            <ac:graphicFrameMk id="6" creationId="{6667D455-BAC6-0C36-D680-A8C53104D7C7}"/>
          </ac:graphicFrameMkLst>
        </pc:graphicFrameChg>
        <pc:graphicFrameChg chg="add mod modGraphic">
          <ac:chgData name="Brayan Uriel Barrera Landero" userId="5c76625406c6b24d" providerId="LiveId" clId="{74E9B399-197B-49BC-B1FE-AF65BCB8E397}" dt="2022-07-25T21:14:57.617" v="4457" actId="12385"/>
          <ac:graphicFrameMkLst>
            <pc:docMk/>
            <pc:sldMk cId="2135871521" sldId="308"/>
            <ac:graphicFrameMk id="7" creationId="{A99AE8DD-5668-16E0-A529-09255176FE5A}"/>
          </ac:graphicFrameMkLst>
        </pc:graphicFrameChg>
        <pc:picChg chg="add mod modCrop">
          <ac:chgData name="Brayan Uriel Barrera Landero" userId="5c76625406c6b24d" providerId="LiveId" clId="{74E9B399-197B-49BC-B1FE-AF65BCB8E397}" dt="2022-08-06T20:18:53.036" v="5684" actId="1076"/>
          <ac:picMkLst>
            <pc:docMk/>
            <pc:sldMk cId="2135871521" sldId="308"/>
            <ac:picMk id="3" creationId="{27CEA93A-4912-7F60-D9D1-8B401FAD36A7}"/>
          </ac:picMkLst>
        </pc:picChg>
        <pc:picChg chg="add mod">
          <ac:chgData name="Brayan Uriel Barrera Landero" userId="5c76625406c6b24d" providerId="LiveId" clId="{74E9B399-197B-49BC-B1FE-AF65BCB8E397}" dt="2022-08-06T20:12:18.804" v="5626" actId="1076"/>
          <ac:picMkLst>
            <pc:docMk/>
            <pc:sldMk cId="2135871521" sldId="308"/>
            <ac:picMk id="17" creationId="{5AB17AB9-D10D-D5B8-7B2B-7A29C67F2CBF}"/>
          </ac:picMkLst>
        </pc:picChg>
      </pc:sldChg>
      <pc:sldChg chg="addSp delSp modSp add del mod">
        <pc:chgData name="Brayan Uriel Barrera Landero" userId="5c76625406c6b24d" providerId="LiveId" clId="{74E9B399-197B-49BC-B1FE-AF65BCB8E397}" dt="2022-07-30T22:21:03.058" v="5044" actId="2696"/>
        <pc:sldMkLst>
          <pc:docMk/>
          <pc:sldMk cId="2174076229" sldId="309"/>
        </pc:sldMkLst>
        <pc:spChg chg="mod">
          <ac:chgData name="Brayan Uriel Barrera Landero" userId="5c76625406c6b24d" providerId="LiveId" clId="{74E9B399-197B-49BC-B1FE-AF65BCB8E397}" dt="2022-07-30T22:10:42.503" v="5009" actId="20577"/>
          <ac:spMkLst>
            <pc:docMk/>
            <pc:sldMk cId="2174076229" sldId="309"/>
            <ac:spMk id="12" creationId="{4E73FF88-9D9C-B8EE-DA2D-C903D11E10FE}"/>
          </ac:spMkLst>
        </pc:spChg>
        <pc:graphicFrameChg chg="modGraphic">
          <ac:chgData name="Brayan Uriel Barrera Landero" userId="5c76625406c6b24d" providerId="LiveId" clId="{74E9B399-197B-49BC-B1FE-AF65BCB8E397}" dt="2022-07-30T22:13:45.656" v="5030" actId="20577"/>
          <ac:graphicFrameMkLst>
            <pc:docMk/>
            <pc:sldMk cId="2174076229" sldId="309"/>
            <ac:graphicFrameMk id="3" creationId="{A3B85A7E-0053-24CB-48E0-071D3C1B47DF}"/>
          </ac:graphicFrameMkLst>
        </pc:graphicFrameChg>
        <pc:graphicFrameChg chg="modGraphic">
          <ac:chgData name="Brayan Uriel Barrera Landero" userId="5c76625406c6b24d" providerId="LiveId" clId="{74E9B399-197B-49BC-B1FE-AF65BCB8E397}" dt="2022-07-30T22:12:28.218" v="5011" actId="2164"/>
          <ac:graphicFrameMkLst>
            <pc:docMk/>
            <pc:sldMk cId="2174076229" sldId="309"/>
            <ac:graphicFrameMk id="4" creationId="{039C79F7-1F56-3318-9CFC-7F1CE26F323F}"/>
          </ac:graphicFrameMkLst>
        </pc:graphicFrameChg>
        <pc:picChg chg="add mod">
          <ac:chgData name="Brayan Uriel Barrera Landero" userId="5c76625406c6b24d" providerId="LiveId" clId="{74E9B399-197B-49BC-B1FE-AF65BCB8E397}" dt="2022-07-30T22:13:05.959" v="5017" actId="1076"/>
          <ac:picMkLst>
            <pc:docMk/>
            <pc:sldMk cId="2174076229" sldId="309"/>
            <ac:picMk id="5" creationId="{12EF8632-738A-69C1-7A86-FE113581A731}"/>
          </ac:picMkLst>
        </pc:picChg>
        <pc:picChg chg="add mod modCrop">
          <ac:chgData name="Brayan Uriel Barrera Landero" userId="5c76625406c6b24d" providerId="LiveId" clId="{74E9B399-197B-49BC-B1FE-AF65BCB8E397}" dt="2022-07-30T22:14:21.646" v="5042" actId="1076"/>
          <ac:picMkLst>
            <pc:docMk/>
            <pc:sldMk cId="2174076229" sldId="309"/>
            <ac:picMk id="6" creationId="{838A2ED2-8195-3BB6-5E13-D500972BB271}"/>
          </ac:picMkLst>
        </pc:picChg>
        <pc:picChg chg="del">
          <ac:chgData name="Brayan Uriel Barrera Landero" userId="5c76625406c6b24d" providerId="LiveId" clId="{74E9B399-197B-49BC-B1FE-AF65BCB8E397}" dt="2022-07-30T22:08:24.861" v="4966" actId="478"/>
          <ac:picMkLst>
            <pc:docMk/>
            <pc:sldMk cId="2174076229" sldId="309"/>
            <ac:picMk id="11" creationId="{CD41E88D-1578-C502-EDD0-3AD6E4FB4330}"/>
          </ac:picMkLst>
        </pc:picChg>
        <pc:picChg chg="del">
          <ac:chgData name="Brayan Uriel Barrera Landero" userId="5c76625406c6b24d" providerId="LiveId" clId="{74E9B399-197B-49BC-B1FE-AF65BCB8E397}" dt="2022-07-30T22:08:26.797" v="4967" actId="478"/>
          <ac:picMkLst>
            <pc:docMk/>
            <pc:sldMk cId="2174076229" sldId="309"/>
            <ac:picMk id="17" creationId="{0D24C46B-7844-BF29-1ADD-8C0A500101DB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8T21:40:28.715" v="5855" actId="1036"/>
        <pc:sldMkLst>
          <pc:docMk/>
          <pc:sldMk cId="3879213138" sldId="309"/>
        </pc:sldMkLst>
        <pc:spChg chg="mod">
          <ac:chgData name="Brayan Uriel Barrera Landero" userId="5c76625406c6b24d" providerId="LiveId" clId="{74E9B399-197B-49BC-B1FE-AF65BCB8E397}" dt="2022-08-06T20:13:29.797" v="5635" actId="20577"/>
          <ac:spMkLst>
            <pc:docMk/>
            <pc:sldMk cId="3879213138" sldId="309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8T21:40:28.715" v="5855" actId="1036"/>
          <ac:spMkLst>
            <pc:docMk/>
            <pc:sldMk cId="3879213138" sldId="309"/>
            <ac:spMk id="31" creationId="{995F97AE-8E4F-685A-AAFA-37B86288C632}"/>
          </ac:spMkLst>
        </pc:spChg>
        <pc:graphicFrameChg chg="modGraphic">
          <ac:chgData name="Brayan Uriel Barrera Landero" userId="5c76625406c6b24d" providerId="LiveId" clId="{74E9B399-197B-49BC-B1FE-AF65BCB8E397}" dt="2022-08-06T20:07:54.276" v="5553" actId="20577"/>
          <ac:graphicFrameMkLst>
            <pc:docMk/>
            <pc:sldMk cId="3879213138" sldId="309"/>
            <ac:graphicFrameMk id="4" creationId="{039C79F7-1F56-3318-9CFC-7F1CE26F323F}"/>
          </ac:graphicFrameMkLst>
        </pc:graphicFrameChg>
        <pc:picChg chg="add del mod">
          <ac:chgData name="Brayan Uriel Barrera Landero" userId="5c76625406c6b24d" providerId="LiveId" clId="{74E9B399-197B-49BC-B1FE-AF65BCB8E397}" dt="2022-08-06T20:12:09.107" v="5624" actId="21"/>
          <ac:picMkLst>
            <pc:docMk/>
            <pc:sldMk cId="3879213138" sldId="309"/>
            <ac:picMk id="5" creationId="{AD9571D2-B0EE-BBAE-3116-E7CD4EEB8FD0}"/>
          </ac:picMkLst>
        </pc:picChg>
        <pc:picChg chg="add del mod">
          <ac:chgData name="Brayan Uriel Barrera Landero" userId="5c76625406c6b24d" providerId="LiveId" clId="{74E9B399-197B-49BC-B1FE-AF65BCB8E397}" dt="2022-08-06T20:17:57.326" v="5676" actId="478"/>
          <ac:picMkLst>
            <pc:docMk/>
            <pc:sldMk cId="3879213138" sldId="309"/>
            <ac:picMk id="6" creationId="{6F720EC6-A708-AA83-7867-852D8B4EA416}"/>
          </ac:picMkLst>
        </pc:picChg>
        <pc:picChg chg="mod">
          <ac:chgData name="Brayan Uriel Barrera Landero" userId="5c76625406c6b24d" providerId="LiveId" clId="{74E9B399-197B-49BC-B1FE-AF65BCB8E397}" dt="2022-08-06T20:08:39.674" v="5560" actId="1076"/>
          <ac:picMkLst>
            <pc:docMk/>
            <pc:sldMk cId="3879213138" sldId="309"/>
            <ac:picMk id="16" creationId="{B625B05E-C590-957A-9A5E-CB0D9095DE6A}"/>
          </ac:picMkLst>
        </pc:picChg>
        <pc:picChg chg="del">
          <ac:chgData name="Brayan Uriel Barrera Landero" userId="5c76625406c6b24d" providerId="LiveId" clId="{74E9B399-197B-49BC-B1FE-AF65BCB8E397}" dt="2022-08-06T20:05:10.752" v="5464" actId="478"/>
          <ac:picMkLst>
            <pc:docMk/>
            <pc:sldMk cId="3879213138" sldId="309"/>
            <ac:picMk id="17" creationId="{3C453ADB-D85C-9ACA-B9F0-609293F1BCF8}"/>
          </ac:picMkLst>
        </pc:picChg>
        <pc:picChg chg="del">
          <ac:chgData name="Brayan Uriel Barrera Landero" userId="5c76625406c6b24d" providerId="LiveId" clId="{74E9B399-197B-49BC-B1FE-AF65BCB8E397}" dt="2022-08-06T20:05:12.293" v="5465" actId="478"/>
          <ac:picMkLst>
            <pc:docMk/>
            <pc:sldMk cId="3879213138" sldId="309"/>
            <ac:picMk id="18" creationId="{E226274A-CB74-F61E-0D9C-E0BDFE8548B5}"/>
          </ac:picMkLst>
        </pc:picChg>
        <pc:picChg chg="add mod">
          <ac:chgData name="Brayan Uriel Barrera Landero" userId="5c76625406c6b24d" providerId="LiveId" clId="{74E9B399-197B-49BC-B1FE-AF65BCB8E397}" dt="2022-08-06T20:12:27.495" v="5628"/>
          <ac:picMkLst>
            <pc:docMk/>
            <pc:sldMk cId="3879213138" sldId="309"/>
            <ac:picMk id="19" creationId="{460ED21F-9B06-B88D-C73C-80C7FB86A6BF}"/>
          </ac:picMkLst>
        </pc:picChg>
        <pc:picChg chg="add mod">
          <ac:chgData name="Brayan Uriel Barrera Landero" userId="5c76625406c6b24d" providerId="LiveId" clId="{74E9B399-197B-49BC-B1FE-AF65BCB8E397}" dt="2022-08-06T20:18:02.981" v="5677"/>
          <ac:picMkLst>
            <pc:docMk/>
            <pc:sldMk cId="3879213138" sldId="309"/>
            <ac:picMk id="21" creationId="{6CD23C25-A67E-2BC8-D238-51FAF3908D6C}"/>
          </ac:picMkLst>
        </pc:picChg>
      </pc:sldChg>
      <pc:sldChg chg="add del">
        <pc:chgData name="Brayan Uriel Barrera Landero" userId="5c76625406c6b24d" providerId="LiveId" clId="{74E9B399-197B-49BC-B1FE-AF65BCB8E397}" dt="2022-08-06T19:15:09.664" v="5359"/>
        <pc:sldMkLst>
          <pc:docMk/>
          <pc:sldMk cId="4136256914" sldId="309"/>
        </pc:sldMkLst>
      </pc:sldChg>
      <pc:sldChg chg="addSp delSp modSp add mod">
        <pc:chgData name="Brayan Uriel Barrera Landero" userId="5c76625406c6b24d" providerId="LiveId" clId="{74E9B399-197B-49BC-B1FE-AF65BCB8E397}" dt="2022-08-06T20:16:33.563" v="5667" actId="1076"/>
        <pc:sldMkLst>
          <pc:docMk/>
          <pc:sldMk cId="305738094" sldId="310"/>
        </pc:sldMkLst>
        <pc:spChg chg="mod">
          <ac:chgData name="Brayan Uriel Barrera Landero" userId="5c76625406c6b24d" providerId="LiveId" clId="{74E9B399-197B-49BC-B1FE-AF65BCB8E397}" dt="2022-08-06T20:10:57.454" v="5620" actId="20577"/>
          <ac:spMkLst>
            <pc:docMk/>
            <pc:sldMk cId="305738094" sldId="310"/>
            <ac:spMk id="12" creationId="{4E73FF88-9D9C-B8EE-DA2D-C903D11E10FE}"/>
          </ac:spMkLst>
        </pc:spChg>
        <pc:graphicFrameChg chg="modGraphic">
          <ac:chgData name="Brayan Uriel Barrera Landero" userId="5c76625406c6b24d" providerId="LiveId" clId="{74E9B399-197B-49BC-B1FE-AF65BCB8E397}" dt="2022-08-06T20:10:30.551" v="5605" actId="20577"/>
          <ac:graphicFrameMkLst>
            <pc:docMk/>
            <pc:sldMk cId="305738094" sldId="310"/>
            <ac:graphicFrameMk id="4" creationId="{039C79F7-1F56-3318-9CFC-7F1CE26F323F}"/>
          </ac:graphicFrameMkLst>
        </pc:graphicFrameChg>
        <pc:picChg chg="add del mod">
          <ac:chgData name="Brayan Uriel Barrera Landero" userId="5c76625406c6b24d" providerId="LiveId" clId="{74E9B399-197B-49BC-B1FE-AF65BCB8E397}" dt="2022-08-06T20:12:24.845" v="5627" actId="21"/>
          <ac:picMkLst>
            <pc:docMk/>
            <pc:sldMk cId="305738094" sldId="310"/>
            <ac:picMk id="5" creationId="{42DCFE85-3F46-C022-3B56-9AE0DF17B17D}"/>
          </ac:picMkLst>
        </pc:picChg>
        <pc:picChg chg="add mod">
          <ac:chgData name="Brayan Uriel Barrera Landero" userId="5c76625406c6b24d" providerId="LiveId" clId="{74E9B399-197B-49BC-B1FE-AF65BCB8E397}" dt="2022-08-06T20:15:57.701" v="5662" actId="14100"/>
          <ac:picMkLst>
            <pc:docMk/>
            <pc:sldMk cId="305738094" sldId="310"/>
            <ac:picMk id="6" creationId="{19DFDBCD-ADB4-3B0A-73B6-B8168AD40E73}"/>
          </ac:picMkLst>
        </pc:picChg>
        <pc:picChg chg="add mod">
          <ac:chgData name="Brayan Uriel Barrera Landero" userId="5c76625406c6b24d" providerId="LiveId" clId="{74E9B399-197B-49BC-B1FE-AF65BCB8E397}" dt="2022-08-06T20:16:33.563" v="5667" actId="1076"/>
          <ac:picMkLst>
            <pc:docMk/>
            <pc:sldMk cId="305738094" sldId="310"/>
            <ac:picMk id="7" creationId="{0277663D-F77C-BFF5-2AD2-45824B766C9E}"/>
          </ac:picMkLst>
        </pc:picChg>
        <pc:picChg chg="del">
          <ac:chgData name="Brayan Uriel Barrera Landero" userId="5c76625406c6b24d" providerId="LiveId" clId="{74E9B399-197B-49BC-B1FE-AF65BCB8E397}" dt="2022-08-06T20:05:14.695" v="5466" actId="478"/>
          <ac:picMkLst>
            <pc:docMk/>
            <pc:sldMk cId="305738094" sldId="310"/>
            <ac:picMk id="17" creationId="{3C453ADB-D85C-9ACA-B9F0-609293F1BCF8}"/>
          </ac:picMkLst>
        </pc:picChg>
        <pc:picChg chg="del">
          <ac:chgData name="Brayan Uriel Barrera Landero" userId="5c76625406c6b24d" providerId="LiveId" clId="{74E9B399-197B-49BC-B1FE-AF65BCB8E397}" dt="2022-08-06T20:05:16.383" v="5467" actId="478"/>
          <ac:picMkLst>
            <pc:docMk/>
            <pc:sldMk cId="305738094" sldId="310"/>
            <ac:picMk id="18" creationId="{E226274A-CB74-F61E-0D9C-E0BDFE8548B5}"/>
          </ac:picMkLst>
        </pc:picChg>
      </pc:sldChg>
      <pc:sldChg chg="addSp delSp modSp add mod ord">
        <pc:chgData name="Brayan Uriel Barrera Landero" userId="5c76625406c6b24d" providerId="LiveId" clId="{74E9B399-197B-49BC-B1FE-AF65BCB8E397}" dt="2022-08-10T18:57:55.340" v="6095" actId="20578"/>
        <pc:sldMkLst>
          <pc:docMk/>
          <pc:sldMk cId="2956131070" sldId="311"/>
        </pc:sldMkLst>
        <pc:spChg chg="mod">
          <ac:chgData name="Brayan Uriel Barrera Landero" userId="5c76625406c6b24d" providerId="LiveId" clId="{74E9B399-197B-49BC-B1FE-AF65BCB8E397}" dt="2022-08-06T20:15:20.055" v="5657" actId="20577"/>
          <ac:spMkLst>
            <pc:docMk/>
            <pc:sldMk cId="2956131070" sldId="311"/>
            <ac:spMk id="12" creationId="{4E73FF88-9D9C-B8EE-DA2D-C903D11E10FE}"/>
          </ac:spMkLst>
        </pc:spChg>
        <pc:graphicFrameChg chg="mod modGraphic">
          <ac:chgData name="Brayan Uriel Barrera Landero" userId="5c76625406c6b24d" providerId="LiveId" clId="{74E9B399-197B-49BC-B1FE-AF65BCB8E397}" dt="2022-08-06T20:19:27.279" v="5708" actId="20577"/>
          <ac:graphicFrameMkLst>
            <pc:docMk/>
            <pc:sldMk cId="2956131070" sldId="311"/>
            <ac:graphicFrameMk id="4" creationId="{039C79F7-1F56-3318-9CFC-7F1CE26F323F}"/>
          </ac:graphicFrameMkLst>
        </pc:graphicFrameChg>
        <pc:picChg chg="del">
          <ac:chgData name="Brayan Uriel Barrera Landero" userId="5c76625406c6b24d" providerId="LiveId" clId="{74E9B399-197B-49BC-B1FE-AF65BCB8E397}" dt="2022-08-06T20:05:19.191" v="5468" actId="478"/>
          <ac:picMkLst>
            <pc:docMk/>
            <pc:sldMk cId="2956131070" sldId="311"/>
            <ac:picMk id="17" creationId="{3C453ADB-D85C-9ACA-B9F0-609293F1BCF8}"/>
          </ac:picMkLst>
        </pc:picChg>
        <pc:picChg chg="del">
          <ac:chgData name="Brayan Uriel Barrera Landero" userId="5c76625406c6b24d" providerId="LiveId" clId="{74E9B399-197B-49BC-B1FE-AF65BCB8E397}" dt="2022-08-06T20:05:20.888" v="5469" actId="478"/>
          <ac:picMkLst>
            <pc:docMk/>
            <pc:sldMk cId="2956131070" sldId="311"/>
            <ac:picMk id="18" creationId="{E226274A-CB74-F61E-0D9C-E0BDFE8548B5}"/>
          </ac:picMkLst>
        </pc:picChg>
        <pc:picChg chg="add mod ord">
          <ac:chgData name="Brayan Uriel Barrera Landero" userId="5c76625406c6b24d" providerId="LiveId" clId="{74E9B399-197B-49BC-B1FE-AF65BCB8E397}" dt="2022-08-06T20:19:09.775" v="5686" actId="167"/>
          <ac:picMkLst>
            <pc:docMk/>
            <pc:sldMk cId="2956131070" sldId="311"/>
            <ac:picMk id="19" creationId="{998B7DDB-A53A-5FC8-2441-8542413ACA51}"/>
          </ac:picMkLst>
        </pc:picChg>
        <pc:picChg chg="add mod">
          <ac:chgData name="Brayan Uriel Barrera Landero" userId="5c76625406c6b24d" providerId="LiveId" clId="{74E9B399-197B-49BC-B1FE-AF65BCB8E397}" dt="2022-08-06T20:15:07.541" v="5653"/>
          <ac:picMkLst>
            <pc:docMk/>
            <pc:sldMk cId="2956131070" sldId="311"/>
            <ac:picMk id="20" creationId="{47DBB49B-B495-A994-014D-46B5EB056EA1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6T20:20:03.462" v="5726" actId="20577"/>
        <pc:sldMkLst>
          <pc:docMk/>
          <pc:sldMk cId="1815471697" sldId="312"/>
        </pc:sldMkLst>
        <pc:spChg chg="mod">
          <ac:chgData name="Brayan Uriel Barrera Landero" userId="5c76625406c6b24d" providerId="LiveId" clId="{74E9B399-197B-49BC-B1FE-AF65BCB8E397}" dt="2022-08-06T20:15:25.158" v="5659" actId="20577"/>
          <ac:spMkLst>
            <pc:docMk/>
            <pc:sldMk cId="1815471697" sldId="312"/>
            <ac:spMk id="12" creationId="{4E73FF88-9D9C-B8EE-DA2D-C903D11E10FE}"/>
          </ac:spMkLst>
        </pc:spChg>
        <pc:graphicFrameChg chg="modGraphic">
          <ac:chgData name="Brayan Uriel Barrera Landero" userId="5c76625406c6b24d" providerId="LiveId" clId="{74E9B399-197B-49BC-B1FE-AF65BCB8E397}" dt="2022-08-06T20:20:03.462" v="5726" actId="20577"/>
          <ac:graphicFrameMkLst>
            <pc:docMk/>
            <pc:sldMk cId="1815471697" sldId="312"/>
            <ac:graphicFrameMk id="4" creationId="{039C79F7-1F56-3318-9CFC-7F1CE26F323F}"/>
          </ac:graphicFrameMkLst>
        </pc:graphicFrameChg>
        <pc:picChg chg="del">
          <ac:chgData name="Brayan Uriel Barrera Landero" userId="5c76625406c6b24d" providerId="LiveId" clId="{74E9B399-197B-49BC-B1FE-AF65BCB8E397}" dt="2022-08-06T20:05:23.528" v="5470" actId="478"/>
          <ac:picMkLst>
            <pc:docMk/>
            <pc:sldMk cId="1815471697" sldId="312"/>
            <ac:picMk id="17" creationId="{3C453ADB-D85C-9ACA-B9F0-609293F1BCF8}"/>
          </ac:picMkLst>
        </pc:picChg>
        <pc:picChg chg="del">
          <ac:chgData name="Brayan Uriel Barrera Landero" userId="5c76625406c6b24d" providerId="LiveId" clId="{74E9B399-197B-49BC-B1FE-AF65BCB8E397}" dt="2022-08-06T20:05:24.969" v="5471" actId="478"/>
          <ac:picMkLst>
            <pc:docMk/>
            <pc:sldMk cId="1815471697" sldId="312"/>
            <ac:picMk id="18" creationId="{E226274A-CB74-F61E-0D9C-E0BDFE8548B5}"/>
          </ac:picMkLst>
        </pc:picChg>
        <pc:picChg chg="add mod">
          <ac:chgData name="Brayan Uriel Barrera Landero" userId="5c76625406c6b24d" providerId="LiveId" clId="{74E9B399-197B-49BC-B1FE-AF65BCB8E397}" dt="2022-08-06T20:16:39.026" v="5668"/>
          <ac:picMkLst>
            <pc:docMk/>
            <pc:sldMk cId="1815471697" sldId="312"/>
            <ac:picMk id="19" creationId="{A9300149-7B7D-5851-18FD-41FA407FD2DF}"/>
          </ac:picMkLst>
        </pc:picChg>
        <pc:picChg chg="add mod">
          <ac:chgData name="Brayan Uriel Barrera Landero" userId="5c76625406c6b24d" providerId="LiveId" clId="{74E9B399-197B-49BC-B1FE-AF65BCB8E397}" dt="2022-08-06T20:16:47.236" v="5669"/>
          <ac:picMkLst>
            <pc:docMk/>
            <pc:sldMk cId="1815471697" sldId="312"/>
            <ac:picMk id="20" creationId="{9FACFC5E-1E01-3BE6-EEBC-E8881DB017AE}"/>
          </ac:picMkLst>
        </pc:picChg>
      </pc:sldChg>
      <pc:sldChg chg="addSp delSp modSp add mod ord">
        <pc:chgData name="Brayan Uriel Barrera Landero" userId="5c76625406c6b24d" providerId="LiveId" clId="{74E9B399-197B-49BC-B1FE-AF65BCB8E397}" dt="2022-08-08T21:25:01.541" v="5847"/>
        <pc:sldMkLst>
          <pc:docMk/>
          <pc:sldMk cId="46472020" sldId="313"/>
        </pc:sldMkLst>
        <pc:spChg chg="mod">
          <ac:chgData name="Brayan Uriel Barrera Landero" userId="5c76625406c6b24d" providerId="LiveId" clId="{74E9B399-197B-49BC-B1FE-AF65BCB8E397}" dt="2022-08-08T21:11:35.508" v="5815" actId="20577"/>
          <ac:spMkLst>
            <pc:docMk/>
            <pc:sldMk cId="46472020" sldId="313"/>
            <ac:spMk id="12" creationId="{4E73FF88-9D9C-B8EE-DA2D-C903D11E10FE}"/>
          </ac:spMkLst>
        </pc:spChg>
        <pc:graphicFrameChg chg="modGraphic">
          <ac:chgData name="Brayan Uriel Barrera Landero" userId="5c76625406c6b24d" providerId="LiveId" clId="{74E9B399-197B-49BC-B1FE-AF65BCB8E397}" dt="2022-08-08T21:11:59.555" v="5835" actId="20577"/>
          <ac:graphicFrameMkLst>
            <pc:docMk/>
            <pc:sldMk cId="46472020" sldId="313"/>
            <ac:graphicFrameMk id="4" creationId="{039C79F7-1F56-3318-9CFC-7F1CE26F323F}"/>
          </ac:graphicFrameMkLst>
        </pc:graphicFrameChg>
        <pc:picChg chg="del">
          <ac:chgData name="Brayan Uriel Barrera Landero" userId="5c76625406c6b24d" providerId="LiveId" clId="{74E9B399-197B-49BC-B1FE-AF65BCB8E397}" dt="2022-08-08T21:11:40.692" v="5816" actId="478"/>
          <ac:picMkLst>
            <pc:docMk/>
            <pc:sldMk cId="46472020" sldId="313"/>
            <ac:picMk id="5" creationId="{A71B7E18-4E39-699E-071C-78071F3612AA}"/>
          </ac:picMkLst>
        </pc:picChg>
        <pc:picChg chg="del">
          <ac:chgData name="Brayan Uriel Barrera Landero" userId="5c76625406c6b24d" providerId="LiveId" clId="{74E9B399-197B-49BC-B1FE-AF65BCB8E397}" dt="2022-08-08T21:11:42.805" v="5817" actId="478"/>
          <ac:picMkLst>
            <pc:docMk/>
            <pc:sldMk cId="46472020" sldId="313"/>
            <ac:picMk id="6" creationId="{289F1280-35D4-7798-5C78-FA85CEA7E802}"/>
          </ac:picMkLst>
        </pc:picChg>
        <pc:picChg chg="add del">
          <ac:chgData name="Brayan Uriel Barrera Landero" userId="5c76625406c6b24d" providerId="LiveId" clId="{74E9B399-197B-49BC-B1FE-AF65BCB8E397}" dt="2022-08-08T21:17:04.038" v="5837" actId="478"/>
          <ac:picMkLst>
            <pc:docMk/>
            <pc:sldMk cId="46472020" sldId="313"/>
            <ac:picMk id="7" creationId="{6FFBEDDD-716C-D39F-E5E9-35124D864146}"/>
          </ac:picMkLst>
        </pc:picChg>
        <pc:picChg chg="add mod">
          <ac:chgData name="Brayan Uriel Barrera Landero" userId="5c76625406c6b24d" providerId="LiveId" clId="{74E9B399-197B-49BC-B1FE-AF65BCB8E397}" dt="2022-08-08T21:17:39.303" v="5840" actId="1076"/>
          <ac:picMkLst>
            <pc:docMk/>
            <pc:sldMk cId="46472020" sldId="313"/>
            <ac:picMk id="8" creationId="{A9466814-F129-B7C7-9392-830D441E5AC9}"/>
          </ac:picMkLst>
        </pc:picChg>
        <pc:picChg chg="add mod modCrop">
          <ac:chgData name="Brayan Uriel Barrera Landero" userId="5c76625406c6b24d" providerId="LiveId" clId="{74E9B399-197B-49BC-B1FE-AF65BCB8E397}" dt="2022-08-08T21:18:21.153" v="5845" actId="1076"/>
          <ac:picMkLst>
            <pc:docMk/>
            <pc:sldMk cId="46472020" sldId="313"/>
            <ac:picMk id="10" creationId="{E4F44D55-8CE1-AA1B-D5D3-40D34184521A}"/>
          </ac:picMkLst>
        </pc:picChg>
      </pc:sldChg>
      <pc:sldChg chg="add del">
        <pc:chgData name="Brayan Uriel Barrera Landero" userId="5c76625406c6b24d" providerId="LiveId" clId="{74E9B399-197B-49BC-B1FE-AF65BCB8E397}" dt="2022-08-06T20:24:43.317" v="5741"/>
        <pc:sldMkLst>
          <pc:docMk/>
          <pc:sldMk cId="145681410" sldId="313"/>
        </pc:sldMkLst>
      </pc:sldChg>
      <pc:sldChg chg="addSp delSp modSp add mod">
        <pc:chgData name="Brayan Uriel Barrera Landero" userId="5c76625406c6b24d" providerId="LiveId" clId="{74E9B399-197B-49BC-B1FE-AF65BCB8E397}" dt="2022-08-08T21:48:13.318" v="5965" actId="1076"/>
        <pc:sldMkLst>
          <pc:docMk/>
          <pc:sldMk cId="3747684000" sldId="314"/>
        </pc:sldMkLst>
        <pc:spChg chg="mod">
          <ac:chgData name="Brayan Uriel Barrera Landero" userId="5c76625406c6b24d" providerId="LiveId" clId="{74E9B399-197B-49BC-B1FE-AF65BCB8E397}" dt="2022-08-08T21:42:11.301" v="5877" actId="20577"/>
          <ac:spMkLst>
            <pc:docMk/>
            <pc:sldMk cId="3747684000" sldId="314"/>
            <ac:spMk id="12" creationId="{4E73FF88-9D9C-B8EE-DA2D-C903D11E10FE}"/>
          </ac:spMkLst>
        </pc:spChg>
        <pc:spChg chg="mod">
          <ac:chgData name="Brayan Uriel Barrera Landero" userId="5c76625406c6b24d" providerId="LiveId" clId="{74E9B399-197B-49BC-B1FE-AF65BCB8E397}" dt="2022-08-08T21:45:51.318" v="5949" actId="1076"/>
          <ac:spMkLst>
            <pc:docMk/>
            <pc:sldMk cId="3747684000" sldId="314"/>
            <ac:spMk id="31" creationId="{995F97AE-8E4F-685A-AAFA-37B86288C632}"/>
          </ac:spMkLst>
        </pc:spChg>
        <pc:graphicFrameChg chg="modGraphic">
          <ac:chgData name="Brayan Uriel Barrera Landero" userId="5c76625406c6b24d" providerId="LiveId" clId="{74E9B399-197B-49BC-B1FE-AF65BCB8E397}" dt="2022-08-08T21:42:40.696" v="5900" actId="20577"/>
          <ac:graphicFrameMkLst>
            <pc:docMk/>
            <pc:sldMk cId="3747684000" sldId="314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8T21:47:25.459" v="5957" actId="1076"/>
          <ac:picMkLst>
            <pc:docMk/>
            <pc:sldMk cId="3747684000" sldId="314"/>
            <ac:picMk id="5" creationId="{D69E2963-1340-67A2-A6D4-9220EA7DA464}"/>
          </ac:picMkLst>
        </pc:picChg>
        <pc:picChg chg="add mod modCrop">
          <ac:chgData name="Brayan Uriel Barrera Landero" userId="5c76625406c6b24d" providerId="LiveId" clId="{74E9B399-197B-49BC-B1FE-AF65BCB8E397}" dt="2022-08-08T21:48:13.318" v="5965" actId="1076"/>
          <ac:picMkLst>
            <pc:docMk/>
            <pc:sldMk cId="3747684000" sldId="314"/>
            <ac:picMk id="6" creationId="{2D37BF10-BD17-B4CE-9030-030A697A614F}"/>
          </ac:picMkLst>
        </pc:picChg>
        <pc:picChg chg="del ord">
          <ac:chgData name="Brayan Uriel Barrera Landero" userId="5c76625406c6b24d" providerId="LiveId" clId="{74E9B399-197B-49BC-B1FE-AF65BCB8E397}" dt="2022-08-08T21:42:46.605" v="5901" actId="478"/>
          <ac:picMkLst>
            <pc:docMk/>
            <pc:sldMk cId="3747684000" sldId="314"/>
            <ac:picMk id="8" creationId="{A9466814-F129-B7C7-9392-830D441E5AC9}"/>
          </ac:picMkLst>
        </pc:picChg>
        <pc:picChg chg="del">
          <ac:chgData name="Brayan Uriel Barrera Landero" userId="5c76625406c6b24d" providerId="LiveId" clId="{74E9B399-197B-49BC-B1FE-AF65BCB8E397}" dt="2022-08-08T21:42:49.401" v="5902" actId="478"/>
          <ac:picMkLst>
            <pc:docMk/>
            <pc:sldMk cId="3747684000" sldId="314"/>
            <ac:picMk id="10" creationId="{E4F44D55-8CE1-AA1B-D5D3-40D34184521A}"/>
          </ac:picMkLst>
        </pc:picChg>
      </pc:sldChg>
      <pc:sldChg chg="addSp modSp add mod">
        <pc:chgData name="Brayan Uriel Barrera Landero" userId="5c76625406c6b24d" providerId="LiveId" clId="{74E9B399-197B-49BC-B1FE-AF65BCB8E397}" dt="2022-08-08T21:50:04.376" v="5979" actId="1076"/>
        <pc:sldMkLst>
          <pc:docMk/>
          <pc:sldMk cId="2031229331" sldId="315"/>
        </pc:sldMkLst>
        <pc:spChg chg="mod">
          <ac:chgData name="Brayan Uriel Barrera Landero" userId="5c76625406c6b24d" providerId="LiveId" clId="{74E9B399-197B-49BC-B1FE-AF65BCB8E397}" dt="2022-08-08T21:43:09.956" v="5930" actId="20577"/>
          <ac:spMkLst>
            <pc:docMk/>
            <pc:sldMk cId="2031229331" sldId="315"/>
            <ac:spMk id="12" creationId="{4E73FF88-9D9C-B8EE-DA2D-C903D11E10FE}"/>
          </ac:spMkLst>
        </pc:spChg>
        <pc:graphicFrameChg chg="modGraphic">
          <ac:chgData name="Brayan Uriel Barrera Landero" userId="5c76625406c6b24d" providerId="LiveId" clId="{74E9B399-197B-49BC-B1FE-AF65BCB8E397}" dt="2022-08-08T21:43:25.518" v="5948" actId="20577"/>
          <ac:graphicFrameMkLst>
            <pc:docMk/>
            <pc:sldMk cId="2031229331" sldId="315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08T21:49:04.700" v="5970" actId="1076"/>
          <ac:picMkLst>
            <pc:docMk/>
            <pc:sldMk cId="2031229331" sldId="315"/>
            <ac:picMk id="5" creationId="{D08862CE-E22A-69FD-B5BE-7684187E1301}"/>
          </ac:picMkLst>
        </pc:picChg>
        <pc:picChg chg="add mod modCrop">
          <ac:chgData name="Brayan Uriel Barrera Landero" userId="5c76625406c6b24d" providerId="LiveId" clId="{74E9B399-197B-49BC-B1FE-AF65BCB8E397}" dt="2022-08-08T21:50:04.376" v="5979" actId="1076"/>
          <ac:picMkLst>
            <pc:docMk/>
            <pc:sldMk cId="2031229331" sldId="315"/>
            <ac:picMk id="6" creationId="{F95BC948-D579-5476-357D-AAEB431F15F1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8T22:08:53.392" v="6048" actId="1076"/>
        <pc:sldMkLst>
          <pc:docMk/>
          <pc:sldMk cId="1386637563" sldId="316"/>
        </pc:sldMkLst>
        <pc:spChg chg="mod">
          <ac:chgData name="Brayan Uriel Barrera Landero" userId="5c76625406c6b24d" providerId="LiveId" clId="{74E9B399-197B-49BC-B1FE-AF65BCB8E397}" dt="2022-08-08T22:04:35.744" v="6011" actId="14100"/>
          <ac:spMkLst>
            <pc:docMk/>
            <pc:sldMk cId="1386637563" sldId="316"/>
            <ac:spMk id="12" creationId="{4E73FF88-9D9C-B8EE-DA2D-C903D11E10FE}"/>
          </ac:spMkLst>
        </pc:spChg>
        <pc:graphicFrameChg chg="mod">
          <ac:chgData name="Brayan Uriel Barrera Landero" userId="5c76625406c6b24d" providerId="LiveId" clId="{74E9B399-197B-49BC-B1FE-AF65BCB8E397}" dt="2022-08-08T22:04:40.473" v="6012" actId="1076"/>
          <ac:graphicFrameMkLst>
            <pc:docMk/>
            <pc:sldMk cId="1386637563" sldId="316"/>
            <ac:graphicFrameMk id="3" creationId="{A3B85A7E-0053-24CB-48E0-071D3C1B47DF}"/>
          </ac:graphicFrameMkLst>
        </pc:graphicFrameChg>
        <pc:graphicFrameChg chg="mod modGraphic">
          <ac:chgData name="Brayan Uriel Barrera Landero" userId="5c76625406c6b24d" providerId="LiveId" clId="{74E9B399-197B-49BC-B1FE-AF65BCB8E397}" dt="2022-08-08T22:08:04.216" v="6041" actId="20577"/>
          <ac:graphicFrameMkLst>
            <pc:docMk/>
            <pc:sldMk cId="1386637563" sldId="316"/>
            <ac:graphicFrameMk id="4" creationId="{039C79F7-1F56-3318-9CFC-7F1CE26F323F}"/>
          </ac:graphicFrameMkLst>
        </pc:graphicFrameChg>
        <pc:picChg chg="del">
          <ac:chgData name="Brayan Uriel Barrera Landero" userId="5c76625406c6b24d" providerId="LiveId" clId="{74E9B399-197B-49BC-B1FE-AF65BCB8E397}" dt="2022-08-08T22:04:15.758" v="5981" actId="478"/>
          <ac:picMkLst>
            <pc:docMk/>
            <pc:sldMk cId="1386637563" sldId="316"/>
            <ac:picMk id="5" creationId="{D08862CE-E22A-69FD-B5BE-7684187E1301}"/>
          </ac:picMkLst>
        </pc:picChg>
        <pc:picChg chg="del">
          <ac:chgData name="Brayan Uriel Barrera Landero" userId="5c76625406c6b24d" providerId="LiveId" clId="{74E9B399-197B-49BC-B1FE-AF65BCB8E397}" dt="2022-08-08T22:04:17.440" v="5982" actId="478"/>
          <ac:picMkLst>
            <pc:docMk/>
            <pc:sldMk cId="1386637563" sldId="316"/>
            <ac:picMk id="6" creationId="{F95BC948-D579-5476-357D-AAEB431F15F1}"/>
          </ac:picMkLst>
        </pc:picChg>
        <pc:picChg chg="add mod modCrop">
          <ac:chgData name="Brayan Uriel Barrera Landero" userId="5c76625406c6b24d" providerId="LiveId" clId="{74E9B399-197B-49BC-B1FE-AF65BCB8E397}" dt="2022-08-08T22:07:36.174" v="6019" actId="14100"/>
          <ac:picMkLst>
            <pc:docMk/>
            <pc:sldMk cId="1386637563" sldId="316"/>
            <ac:picMk id="7" creationId="{541A77CD-A8F1-EA30-1E7B-6A12B75D80C3}"/>
          </ac:picMkLst>
        </pc:picChg>
        <pc:picChg chg="add mod modCrop">
          <ac:chgData name="Brayan Uriel Barrera Landero" userId="5c76625406c6b24d" providerId="LiveId" clId="{74E9B399-197B-49BC-B1FE-AF65BCB8E397}" dt="2022-08-08T22:08:53.392" v="6048" actId="1076"/>
          <ac:picMkLst>
            <pc:docMk/>
            <pc:sldMk cId="1386637563" sldId="316"/>
            <ac:picMk id="8" creationId="{56BC257E-E91E-590E-A247-42D7EB2FD116}"/>
          </ac:picMkLst>
        </pc:picChg>
      </pc:sldChg>
      <pc:sldChg chg="addSp delSp modSp add mod">
        <pc:chgData name="Brayan Uriel Barrera Landero" userId="5c76625406c6b24d" providerId="LiveId" clId="{74E9B399-197B-49BC-B1FE-AF65BCB8E397}" dt="2022-08-08T22:56:24.790" v="6092"/>
        <pc:sldMkLst>
          <pc:docMk/>
          <pc:sldMk cId="1928413544" sldId="317"/>
        </pc:sldMkLst>
        <pc:spChg chg="mod">
          <ac:chgData name="Brayan Uriel Barrera Landero" userId="5c76625406c6b24d" providerId="LiveId" clId="{74E9B399-197B-49BC-B1FE-AF65BCB8E397}" dt="2022-08-08T22:52:51.726" v="6070" actId="20577"/>
          <ac:spMkLst>
            <pc:docMk/>
            <pc:sldMk cId="1928413544" sldId="317"/>
            <ac:spMk id="12" creationId="{4E73FF88-9D9C-B8EE-DA2D-C903D11E10FE}"/>
          </ac:spMkLst>
        </pc:spChg>
        <pc:graphicFrameChg chg="modGraphic">
          <ac:chgData name="Brayan Uriel Barrera Landero" userId="5c76625406c6b24d" providerId="LiveId" clId="{74E9B399-197B-49BC-B1FE-AF65BCB8E397}" dt="2022-08-08T22:56:03.845" v="6090" actId="20577"/>
          <ac:graphicFrameMkLst>
            <pc:docMk/>
            <pc:sldMk cId="1928413544" sldId="317"/>
            <ac:graphicFrameMk id="4" creationId="{039C79F7-1F56-3318-9CFC-7F1CE26F323F}"/>
          </ac:graphicFrameMkLst>
        </pc:graphicFrameChg>
        <pc:picChg chg="del">
          <ac:chgData name="Brayan Uriel Barrera Landero" userId="5c76625406c6b24d" providerId="LiveId" clId="{74E9B399-197B-49BC-B1FE-AF65BCB8E397}" dt="2022-08-08T22:53:00.493" v="6071" actId="478"/>
          <ac:picMkLst>
            <pc:docMk/>
            <pc:sldMk cId="1928413544" sldId="317"/>
            <ac:picMk id="5" creationId="{00F30CC9-ED57-7A47-DF59-3B7E892E4699}"/>
          </ac:picMkLst>
        </pc:picChg>
        <pc:picChg chg="del">
          <ac:chgData name="Brayan Uriel Barrera Landero" userId="5c76625406c6b24d" providerId="LiveId" clId="{74E9B399-197B-49BC-B1FE-AF65BCB8E397}" dt="2022-08-08T22:53:02.169" v="6072" actId="478"/>
          <ac:picMkLst>
            <pc:docMk/>
            <pc:sldMk cId="1928413544" sldId="317"/>
            <ac:picMk id="6" creationId="{89A5DBCC-8290-269A-FD4E-61CDD174FA25}"/>
          </ac:picMkLst>
        </pc:picChg>
        <pc:picChg chg="add mod">
          <ac:chgData name="Brayan Uriel Barrera Landero" userId="5c76625406c6b24d" providerId="LiveId" clId="{74E9B399-197B-49BC-B1FE-AF65BCB8E397}" dt="2022-08-08T22:56:18.229" v="6091"/>
          <ac:picMkLst>
            <pc:docMk/>
            <pc:sldMk cId="1928413544" sldId="317"/>
            <ac:picMk id="18" creationId="{705FE936-121A-9292-EDCD-9E634F137336}"/>
          </ac:picMkLst>
        </pc:picChg>
        <pc:picChg chg="add mod">
          <ac:chgData name="Brayan Uriel Barrera Landero" userId="5c76625406c6b24d" providerId="LiveId" clId="{74E9B399-197B-49BC-B1FE-AF65BCB8E397}" dt="2022-08-08T22:56:24.790" v="6092"/>
          <ac:picMkLst>
            <pc:docMk/>
            <pc:sldMk cId="1928413544" sldId="317"/>
            <ac:picMk id="19" creationId="{A1DAB444-D200-CA09-7C34-5F9A88C86E43}"/>
          </ac:picMkLst>
        </pc:picChg>
      </pc:sldChg>
      <pc:sldChg chg="modSp add del mod">
        <pc:chgData name="Brayan Uriel Barrera Landero" userId="5c76625406c6b24d" providerId="LiveId" clId="{74E9B399-197B-49BC-B1FE-AF65BCB8E397}" dt="2022-08-08T22:52:30.893" v="6062" actId="2890"/>
        <pc:sldMkLst>
          <pc:docMk/>
          <pc:sldMk cId="3855778502" sldId="317"/>
        </pc:sldMkLst>
        <pc:spChg chg="mod">
          <ac:chgData name="Brayan Uriel Barrera Landero" userId="5c76625406c6b24d" providerId="LiveId" clId="{74E9B399-197B-49BC-B1FE-AF65BCB8E397}" dt="2022-08-08T22:52:25.550" v="6061" actId="20577"/>
          <ac:spMkLst>
            <pc:docMk/>
            <pc:sldMk cId="3855778502" sldId="317"/>
            <ac:spMk id="12" creationId="{4E73FF88-9D9C-B8EE-DA2D-C903D11E10FE}"/>
          </ac:spMkLst>
        </pc:spChg>
      </pc:sldChg>
      <pc:sldChg chg="addSp delSp modSp add mod">
        <pc:chgData name="Brayan Uriel Barrera Landero" userId="5c76625406c6b24d" providerId="LiveId" clId="{74E9B399-197B-49BC-B1FE-AF65BCB8E397}" dt="2022-08-10T23:02:40.358" v="6162" actId="1076"/>
        <pc:sldMkLst>
          <pc:docMk/>
          <pc:sldMk cId="1988779544" sldId="318"/>
        </pc:sldMkLst>
        <pc:spChg chg="mod">
          <ac:chgData name="Brayan Uriel Barrera Landero" userId="5c76625406c6b24d" providerId="LiveId" clId="{74E9B399-197B-49BC-B1FE-AF65BCB8E397}" dt="2022-08-10T22:57:39.698" v="6132" actId="20577"/>
          <ac:spMkLst>
            <pc:docMk/>
            <pc:sldMk cId="1988779544" sldId="318"/>
            <ac:spMk id="12" creationId="{4E73FF88-9D9C-B8EE-DA2D-C903D11E10FE}"/>
          </ac:spMkLst>
        </pc:spChg>
        <pc:graphicFrameChg chg="modGraphic">
          <ac:chgData name="Brayan Uriel Barrera Landero" userId="5c76625406c6b24d" providerId="LiveId" clId="{74E9B399-197B-49BC-B1FE-AF65BCB8E397}" dt="2022-08-10T22:58:39.368" v="6150" actId="20577"/>
          <ac:graphicFrameMkLst>
            <pc:docMk/>
            <pc:sldMk cId="1988779544" sldId="318"/>
            <ac:graphicFrameMk id="4" creationId="{039C79F7-1F56-3318-9CFC-7F1CE26F323F}"/>
          </ac:graphicFrameMkLst>
        </pc:graphicFrameChg>
        <pc:picChg chg="add mod modCrop">
          <ac:chgData name="Brayan Uriel Barrera Landero" userId="5c76625406c6b24d" providerId="LiveId" clId="{74E9B399-197B-49BC-B1FE-AF65BCB8E397}" dt="2022-08-10T23:01:03.732" v="6157" actId="1076"/>
          <ac:picMkLst>
            <pc:docMk/>
            <pc:sldMk cId="1988779544" sldId="318"/>
            <ac:picMk id="5" creationId="{2C07856D-8BD6-1BA8-A70A-792DF9041BFA}"/>
          </ac:picMkLst>
        </pc:picChg>
        <pc:picChg chg="add mod modCrop">
          <ac:chgData name="Brayan Uriel Barrera Landero" userId="5c76625406c6b24d" providerId="LiveId" clId="{74E9B399-197B-49BC-B1FE-AF65BCB8E397}" dt="2022-08-10T23:02:40.358" v="6162" actId="1076"/>
          <ac:picMkLst>
            <pc:docMk/>
            <pc:sldMk cId="1988779544" sldId="318"/>
            <ac:picMk id="6" creationId="{D6AB1AEB-C3AB-990F-4000-67A1E91EDAEC}"/>
          </ac:picMkLst>
        </pc:picChg>
        <pc:picChg chg="del">
          <ac:chgData name="Brayan Uriel Barrera Landero" userId="5c76625406c6b24d" providerId="LiveId" clId="{74E9B399-197B-49BC-B1FE-AF65BCB8E397}" dt="2022-08-10T22:56:47.506" v="6097" actId="478"/>
          <ac:picMkLst>
            <pc:docMk/>
            <pc:sldMk cId="1988779544" sldId="318"/>
            <ac:picMk id="19" creationId="{A9300149-7B7D-5851-18FD-41FA407FD2DF}"/>
          </ac:picMkLst>
        </pc:picChg>
        <pc:picChg chg="del">
          <ac:chgData name="Brayan Uriel Barrera Landero" userId="5c76625406c6b24d" providerId="LiveId" clId="{74E9B399-197B-49BC-B1FE-AF65BCB8E397}" dt="2022-08-10T22:56:49.620" v="6098" actId="478"/>
          <ac:picMkLst>
            <pc:docMk/>
            <pc:sldMk cId="1988779544" sldId="318"/>
            <ac:picMk id="20" creationId="{9FACFC5E-1E01-3BE6-EEBC-E8881DB017AE}"/>
          </ac:picMkLst>
        </pc:picChg>
      </pc:sldChg>
      <pc:sldChg chg="addSp delSp modSp new mod ord setBg">
        <pc:chgData name="Brayan Uriel Barrera Landero" userId="5c76625406c6b24d" providerId="LiveId" clId="{74E9B399-197B-49BC-B1FE-AF65BCB8E397}" dt="2022-08-10T23:10:09.804" v="6193" actId="14100"/>
        <pc:sldMkLst>
          <pc:docMk/>
          <pc:sldMk cId="4046209922" sldId="319"/>
        </pc:sldMkLst>
        <pc:spChg chg="add">
          <ac:chgData name="Brayan Uriel Barrera Landero" userId="5c76625406c6b24d" providerId="LiveId" clId="{74E9B399-197B-49BC-B1FE-AF65BCB8E397}" dt="2022-08-10T23:07:19.302" v="6168" actId="26606"/>
          <ac:spMkLst>
            <pc:docMk/>
            <pc:sldMk cId="4046209922" sldId="319"/>
            <ac:spMk id="7" creationId="{42A4FC2C-047E-45A5-965D-8E1E3BF09BC6}"/>
          </ac:spMkLst>
        </pc:spChg>
        <pc:picChg chg="add mod">
          <ac:chgData name="Brayan Uriel Barrera Landero" userId="5c76625406c6b24d" providerId="LiveId" clId="{74E9B399-197B-49BC-B1FE-AF65BCB8E397}" dt="2022-08-10T23:07:24.429" v="6170" actId="962"/>
          <ac:picMkLst>
            <pc:docMk/>
            <pc:sldMk cId="4046209922" sldId="319"/>
            <ac:picMk id="2" creationId="{5051074C-B908-DB7A-4F1D-28C27F2161DF}"/>
          </ac:picMkLst>
        </pc:picChg>
        <pc:picChg chg="add del mod">
          <ac:chgData name="Brayan Uriel Barrera Landero" userId="5c76625406c6b24d" providerId="LiveId" clId="{74E9B399-197B-49BC-B1FE-AF65BCB8E397}" dt="2022-08-10T23:08:15.727" v="6174" actId="478"/>
          <ac:picMkLst>
            <pc:docMk/>
            <pc:sldMk cId="4046209922" sldId="319"/>
            <ac:picMk id="4" creationId="{8338869F-200F-67D4-87AE-CC38F6D33F1C}"/>
          </ac:picMkLst>
        </pc:picChg>
        <pc:picChg chg="add del mod">
          <ac:chgData name="Brayan Uriel Barrera Landero" userId="5c76625406c6b24d" providerId="LiveId" clId="{74E9B399-197B-49BC-B1FE-AF65BCB8E397}" dt="2022-08-10T23:09:18.930" v="6183" actId="478"/>
          <ac:picMkLst>
            <pc:docMk/>
            <pc:sldMk cId="4046209922" sldId="319"/>
            <ac:picMk id="6" creationId="{B06DEAE5-89F8-186F-CDF6-FAF280777C8B}"/>
          </ac:picMkLst>
        </pc:picChg>
        <pc:picChg chg="add mod">
          <ac:chgData name="Brayan Uriel Barrera Landero" userId="5c76625406c6b24d" providerId="LiveId" clId="{74E9B399-197B-49BC-B1FE-AF65BCB8E397}" dt="2022-08-10T23:10:09.804" v="6193" actId="14100"/>
          <ac:picMkLst>
            <pc:docMk/>
            <pc:sldMk cId="4046209922" sldId="319"/>
            <ac:picMk id="9" creationId="{DCD98B88-CC75-F50B-30A5-4CB89B9592C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E4E7C-D5F8-0009-92DA-CC1305E8D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739E3D-F985-567A-67E4-36CC69623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8FCFCA-19FA-DD6A-9C6B-9E817030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85EC17-4BCD-0EA1-18E8-E12E68B8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B05283-C28B-4956-F859-CE414E85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564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957FAF-47D2-CEB2-216D-3E8AFA21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F395AA-A300-B186-7938-DFFE34940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BFAA84-11E7-EDF8-241B-3AB75064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06CCB2-2274-CED5-F335-DB09D755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11EBE0-3914-6F6A-938A-E11FCF55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167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203854-BC24-C388-5DFB-172D0C519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4C73F4-9DCA-EEA7-08C3-937416094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9ADA0B-BB52-85E7-04F6-F71FE69FC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67C8-4DD7-3B43-600F-A063FE89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D82BD2-C20C-97BB-5646-FCEC1AA1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337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C623E-1B55-EFCB-183D-A25E33AC8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ED7FA4-9BEF-112F-C4C8-EE74BE3A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75CBF5-F321-F682-B006-C4CEF863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FA203F-B1E3-A5F1-0A55-ED6C4294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B4F93-0B27-38AD-2ED2-1D4A82F6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84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20D2B-2BBD-EFFF-BE3D-8C74D179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E35789-CC1C-C707-ACF2-D5DC5886D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30038-8BEB-29FB-FF61-5A7029C2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55F4F0-CA48-A065-93F4-2642EBF4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FBDC9-2EE7-53CB-87D6-E17D9B4B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780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D53EC-F829-BED7-4834-5ADEE50C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1CBA6-00F4-2D7D-E94B-2C1673C0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87CA07-F2B9-931C-42E0-4319647D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AC81D1-A1D1-2041-E85F-271FEB1D5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D974A6-2E26-CAD2-6B88-1220DC16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F4501B-5823-E611-27CE-9B774360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381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985CF-2DA8-9AE1-52B1-BE18DF1F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2904CA-D35F-D481-34C0-B5C3E52D0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2E8728-F842-45AB-12A1-B8F7AAFE1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A2DD32-EE72-E78B-11A6-EF4743186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48EA2B-A4A8-113E-8299-E5EEF74FE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09D47F-169A-D587-9644-2CD884BA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44445C-993B-ECA0-9E66-D398E9BC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1AF197-ECAF-18D3-12B5-9B9EAC82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455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926C3-C790-5EBA-9949-966AA562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587C2E-1E45-42FB-2B53-E73304F5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689874-F64E-3762-E218-81F0305F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E0BCDF-ADB3-86A4-CE23-D8B194E9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654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E38B20-446B-DEF0-AEB9-797C1C5D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86A8DF-9369-CAE5-779A-03700295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14062E-DC1C-AC21-7C66-5AF4C6CD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21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12DB7-B7B6-DB9A-A4B3-8903BF4D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D902DC-2D5C-B097-FEB5-80767DF9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C30316-5EDA-0BA7-E065-D1B1EAF9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6BC8A3-7521-E46B-8D35-88C83352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4F80C9-AC86-9682-5967-513E09C11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B72A5F-E1DE-4EA6-066B-A6469CFC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641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5AFAF-9898-6B95-B492-72505FF3E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FC8EC3-C953-B915-0DCF-283556549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CFE8A8-A1A6-4F9D-877D-5C390C12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7166B3-2CAE-9C86-6B1B-3DABCB71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EA70FB-5115-46D5-0F14-90C10076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91FC18-F021-5FE5-AFDB-59D03220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804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364457-FFF7-C873-CFAE-103A563A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80131A-ED7E-9C60-5047-1B30ABF09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5C7484-299A-C27E-2CC1-2A332B5AB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2572F-0A16-48F0-A95A-20CB6B229D3B}" type="datetimeFigureOut">
              <a:rPr lang="es-ES" smtClean="0"/>
              <a:t>10/08/2022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CFDCCF-0CDD-754B-6CFE-5DE9B2B66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F0680B-828F-7CFE-CF9A-68363D366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BC449-8D3F-493A-8806-433A53A34CB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84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Un coche con la luz encendida&#10;&#10;Descripción generada automáticamente con confianza media">
            <a:extLst>
              <a:ext uri="{FF2B5EF4-FFF2-40B4-BE49-F238E27FC236}">
                <a16:creationId xmlns:a16="http://schemas.microsoft.com/office/drawing/2014/main" id="{5051074C-B908-DB7A-4F1D-28C27F216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DCD98B88-CC75-F50B-30A5-4CB89B959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69" y="4531937"/>
            <a:ext cx="3524431" cy="222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7443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9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3775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178-051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178-052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178-053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178-054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178-055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178-056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178-057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178-058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178-059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2044CBA-79A3-EEBD-BB64-1CD5B89D1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3718122" y="181557"/>
            <a:ext cx="3571875" cy="63436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A3FBB7-8DE7-61D4-3E6E-107960C4E2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873" r="1143" b="33744"/>
          <a:stretch/>
        </p:blipFill>
        <p:spPr>
          <a:xfrm flipH="1">
            <a:off x="8642038" y="2526037"/>
            <a:ext cx="3127967" cy="13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0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7443 ECONOMICO GEL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620963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178-061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178-062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178-063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178-064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178-065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178-066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178-067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178-068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178-069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71B7E18-4E39-699E-071C-78071F361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509361" y="1396848"/>
            <a:ext cx="2492714" cy="44270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9F1280-35D4-7798-5C78-FA85CEA7E8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58" t="36426" r="9325" b="31732"/>
          <a:stretch/>
        </p:blipFill>
        <p:spPr>
          <a:xfrm flipH="1">
            <a:off x="8761662" y="2364020"/>
            <a:ext cx="2675910" cy="164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49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7440 1 POLO ALUMINIO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788021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178-071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178-072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178-073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178-074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178-075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178-076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178-077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178-078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A9466814-F129-B7C7-9392-830D441E5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83630" y="663443"/>
            <a:ext cx="3571875" cy="63436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4F44D55-8CE1-AA1B-D5D3-40D3418452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557" r="7902" b="31732"/>
          <a:stretch/>
        </p:blipFill>
        <p:spPr>
          <a:xfrm>
            <a:off x="8713609" y="2437802"/>
            <a:ext cx="2761297" cy="11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2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159669" y="5882642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7443 USO RUDO 12 LEDS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84739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178-081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178-082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178-083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178-084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178-085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178-086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178-087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178-088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178-089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69E2963-1340-67A2-A6D4-9220EA7DA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14" r="13306" b="39980"/>
          <a:stretch/>
        </p:blipFill>
        <p:spPr>
          <a:xfrm rot="16200000">
            <a:off x="3898567" y="1887977"/>
            <a:ext cx="3459812" cy="33103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37BF10-BD17-B4CE-9030-030A697A61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259" r="7321" b="43834"/>
          <a:stretch/>
        </p:blipFill>
        <p:spPr>
          <a:xfrm flipH="1">
            <a:off x="8937580" y="2416019"/>
            <a:ext cx="2736896" cy="14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4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3157 USO RUDO 12 LEDS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427935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178-091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178-092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178-093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178-094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178-095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178-096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178-097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178-098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178-099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08862CE-E22A-69FD-B5BE-7684187E1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8807" r="-649" b="19499"/>
          <a:stretch/>
        </p:blipFill>
        <p:spPr>
          <a:xfrm rot="5400000">
            <a:off x="3701508" y="1609501"/>
            <a:ext cx="3595041" cy="39136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5BC948-D579-5476-357D-AAEB431F15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27" t="7833" r="15886" b="50026"/>
          <a:stretch/>
        </p:blipFill>
        <p:spPr>
          <a:xfrm flipH="1">
            <a:off x="8643710" y="2402576"/>
            <a:ext cx="3047137" cy="10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73282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3157 </a:t>
            </a:r>
            <a:r>
              <a:rPr lang="es-ES" sz="24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 BLANCA 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LEDS ESTROBO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023141"/>
              </p:ext>
            </p:extLst>
          </p:nvPr>
        </p:nvGraphicFramePr>
        <p:xfrm>
          <a:off x="646604" y="2493526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95960"/>
              </p:ext>
            </p:extLst>
          </p:nvPr>
        </p:nvGraphicFramePr>
        <p:xfrm>
          <a:off x="2009049" y="2493526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178-101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178-102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178-103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178-104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178-105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178-106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178-107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178-108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178-109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41A77CD-A8F1-EA30-1E7B-6A12B75D8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67" r="3920" b="27978"/>
          <a:stretch/>
        </p:blipFill>
        <p:spPr>
          <a:xfrm rot="16200000">
            <a:off x="3728347" y="2041509"/>
            <a:ext cx="3752980" cy="38331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BC257E-E91E-590E-A247-42D7EB2FD1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45" t="7031" r="3046" b="32206"/>
          <a:stretch/>
        </p:blipFill>
        <p:spPr>
          <a:xfrm flipH="1">
            <a:off x="8703065" y="2319628"/>
            <a:ext cx="2753197" cy="11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7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  8-80 VOLTS FIJO 2 POLOS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LED’S FIJO,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188509"/>
              </p:ext>
            </p:extLst>
          </p:nvPr>
        </p:nvGraphicFramePr>
        <p:xfrm>
          <a:off x="646604" y="24174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203707"/>
              </p:ext>
            </p:extLst>
          </p:nvPr>
        </p:nvGraphicFramePr>
        <p:xfrm>
          <a:off x="1997813" y="2407920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179-002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179-004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179-007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179-008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4021AE2-008B-81EB-405C-4560751BC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77" t="14524" r="22399" b="23494"/>
          <a:stretch/>
        </p:blipFill>
        <p:spPr>
          <a:xfrm rot="5400000">
            <a:off x="9474215" y="1524238"/>
            <a:ext cx="1210898" cy="29409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AA3BA0-C889-1AD4-1CA9-0474113C4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89981" y="1545164"/>
            <a:ext cx="2729042" cy="48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0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 8-80 VOLTS FIJO 1 POLO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LED’S FIJO,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12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4174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973584"/>
              </p:ext>
            </p:extLst>
          </p:nvPr>
        </p:nvGraphicFramePr>
        <p:xfrm>
          <a:off x="1997813" y="2407920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179-016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179-017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179-018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B56B8F4-B09F-1C80-4ABA-21C948D4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46956" y="1494087"/>
            <a:ext cx="2816840" cy="50027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ECD6CC-98CB-3C34-2DA1-B201D7672B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42232" r="706" b="33048"/>
          <a:stretch/>
        </p:blipFill>
        <p:spPr>
          <a:xfrm>
            <a:off x="8675885" y="2440200"/>
            <a:ext cx="2961537" cy="13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09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  8-80 VOLTS ESTROBO 2 POLOS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13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4174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865938"/>
              </p:ext>
            </p:extLst>
          </p:nvPr>
        </p:nvGraphicFramePr>
        <p:xfrm>
          <a:off x="1997813" y="2407920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179-021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179-022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179-023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179-024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179-026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179-027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179-028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1C908440-F193-2ABC-D4C2-D6EA77C56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89981" y="1545164"/>
            <a:ext cx="2729042" cy="484677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611857F-E0D2-1033-BB83-8F3F71DBFC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77" t="14524" r="22399" b="23494"/>
          <a:stretch/>
        </p:blipFill>
        <p:spPr>
          <a:xfrm rot="5400000">
            <a:off x="9474215" y="1524238"/>
            <a:ext cx="1210898" cy="29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1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7"/>
            <a:ext cx="4427059" cy="4590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  8-80 VOLTS ESTROBO 1 POLO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1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4174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920234"/>
              </p:ext>
            </p:extLst>
          </p:nvPr>
        </p:nvGraphicFramePr>
        <p:xfrm>
          <a:off x="1997813" y="2407920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179-031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179-033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179-034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179-035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179-036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179-037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179-038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179-039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8261C293-9BB5-862A-7B1B-045509969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46956" y="1494087"/>
            <a:ext cx="2816840" cy="500270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6DDBD12-565F-6F7E-608D-DC23848C0B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42232" r="706" b="33048"/>
          <a:stretch/>
        </p:blipFill>
        <p:spPr>
          <a:xfrm>
            <a:off x="8675885" y="2440200"/>
            <a:ext cx="2961537" cy="13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0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41618" y="5754199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77265" y="1116283"/>
            <a:ext cx="4303078" cy="45760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DOMINO T15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AFA5FA4-A160-7345-021E-A3B3E2EA1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526831"/>
              </p:ext>
            </p:extLst>
          </p:nvPr>
        </p:nvGraphicFramePr>
        <p:xfrm>
          <a:off x="1795206" y="2521868"/>
          <a:ext cx="1071880" cy="31115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71880">
                  <a:extLst>
                    <a:ext uri="{9D8B030D-6E8A-4147-A177-3AD203B41FA5}">
                      <a16:colId xmlns:a16="http://schemas.microsoft.com/office/drawing/2014/main" val="2814155351"/>
                    </a:ext>
                  </a:extLst>
                </a:gridCol>
              </a:tblGrid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14334750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176-001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795982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176-002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91467425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0830240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176-004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31030844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176-005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75341724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35740970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176-007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85367853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176-008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7152122"/>
                  </a:ext>
                </a:extLst>
              </a:tr>
              <a:tr h="26175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176-009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01752937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58F61BF-B371-4003-EA3D-98F923115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55153"/>
              </p:ext>
            </p:extLst>
          </p:nvPr>
        </p:nvGraphicFramePr>
        <p:xfrm>
          <a:off x="723326" y="2521868"/>
          <a:ext cx="1071880" cy="31115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71880">
                  <a:extLst>
                    <a:ext uri="{9D8B030D-6E8A-4147-A177-3AD203B41FA5}">
                      <a16:colId xmlns:a16="http://schemas.microsoft.com/office/drawing/2014/main" val="3731040587"/>
                    </a:ext>
                  </a:extLst>
                </a:gridCol>
              </a:tblGrid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84146398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Blanco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46459260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Azul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8968163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Ambar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41313228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Verde 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94491959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83766734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Rosa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22436109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Morado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30586894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RGB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6829696"/>
                  </a:ext>
                </a:extLst>
              </a:tr>
              <a:tr h="307108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Azul ice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69155316"/>
                  </a:ext>
                </a:extLst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A0DEAE52-230D-5572-7154-75CB0EBC7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43" t="5185" r="14764" b="24593"/>
          <a:stretch/>
        </p:blipFill>
        <p:spPr>
          <a:xfrm>
            <a:off x="3571350" y="1572811"/>
            <a:ext cx="4152907" cy="3553539"/>
          </a:xfrm>
          <a:prstGeom prst="rect">
            <a:avLst/>
          </a:prstGeom>
        </p:spPr>
      </p:pic>
      <p:pic>
        <p:nvPicPr>
          <p:cNvPr id="18" name="Imagen 17" descr="Un control color blanco&#10;&#10;Descripción generada automáticamente con confianza media">
            <a:extLst>
              <a:ext uri="{FF2B5EF4-FFF2-40B4-BE49-F238E27FC236}">
                <a16:creationId xmlns:a16="http://schemas.microsoft.com/office/drawing/2014/main" id="{03C0DD8C-90C8-9C00-3C02-576FF6403E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t="7488" r="23476" b="26907"/>
          <a:stretch/>
        </p:blipFill>
        <p:spPr>
          <a:xfrm rot="16200000">
            <a:off x="9342693" y="1440010"/>
            <a:ext cx="1460624" cy="30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6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21 LED'S LUPA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56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519172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179-081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179-082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179-083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179-084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179-085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179-086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179-087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179-088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179-089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0F30CC9-ED57-7A47-DF59-3B7E892E4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97" r="5235" b="30502"/>
          <a:stretch/>
        </p:blipFill>
        <p:spPr>
          <a:xfrm rot="5400000">
            <a:off x="3744486" y="2160593"/>
            <a:ext cx="3578596" cy="34272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A5DBCC-8290-269A-FD4E-61CDD174FA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896" r="4049" b="50000"/>
          <a:stretch/>
        </p:blipFill>
        <p:spPr>
          <a:xfrm>
            <a:off x="8809806" y="2335855"/>
            <a:ext cx="2872090" cy="12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54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6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21 LED'S LUPA  ESTROBO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56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25590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179-381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179-382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179-383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179-384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179-385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179-386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179-387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179-388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179-389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705FE936-121A-9292-EDCD-9E634F137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97" r="5235" b="30502"/>
          <a:stretch/>
        </p:blipFill>
        <p:spPr>
          <a:xfrm rot="5400000">
            <a:off x="3744486" y="2160593"/>
            <a:ext cx="3578596" cy="342726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1DAB444-D200-CA09-7C34-5F9A88C86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896" r="4049" b="50000"/>
          <a:stretch/>
        </p:blipFill>
        <p:spPr>
          <a:xfrm>
            <a:off x="8809806" y="2335855"/>
            <a:ext cx="2872090" cy="12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21 LED'S LUPA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57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644405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179-091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179-092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179-093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179-094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179-095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179-096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179-097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179-098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179-099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078F81C-4B90-7BD3-1689-8F9C3169D6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8" t="23173" r="3635" b="53123"/>
          <a:stretch/>
        </p:blipFill>
        <p:spPr>
          <a:xfrm>
            <a:off x="8778875" y="2220325"/>
            <a:ext cx="2895601" cy="13735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BDFDCC-22D5-B32E-D906-5EF800317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78236" y="1463381"/>
            <a:ext cx="2742581" cy="487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7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ALUMINIO LUPA 18 LED`S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58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55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179-102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179-104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179-107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179-108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3BD226B-ACCC-704A-101D-28AF9F98A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72036" y="851559"/>
            <a:ext cx="3353417" cy="59556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783E0BC-EF4E-30B4-E57E-2FA42A9F9C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549" r="1143" b="39980"/>
          <a:stretch/>
        </p:blipFill>
        <p:spPr>
          <a:xfrm>
            <a:off x="8631004" y="2479871"/>
            <a:ext cx="289732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22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ALUMINIO LUPA 18 LED`S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59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976350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179-116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179-117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179-118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BFAD233-7161-0D0C-62D5-1AFFFF983E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6427" r="-1259" b="42594"/>
          <a:stretch/>
        </p:blipFill>
        <p:spPr>
          <a:xfrm>
            <a:off x="8484281" y="2476167"/>
            <a:ext cx="3157034" cy="11616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BA9802-DE00-00E7-8166-600433956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173059" y="943920"/>
            <a:ext cx="3286874" cy="583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6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ALUMINIO LUPA ESTROBO 18 LED'S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60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681361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179-121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179-122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179-123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179-124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179-126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179-127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179-128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C8FD601E-0677-3125-59F1-27116E095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72036" y="851559"/>
            <a:ext cx="3353417" cy="595566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0FD0B7F-5838-810F-DB12-8244B81552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549" r="1143" b="39980"/>
          <a:stretch/>
        </p:blipFill>
        <p:spPr>
          <a:xfrm>
            <a:off x="8631004" y="2479871"/>
            <a:ext cx="289732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7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ALUMINIO LUPA ESTROBO 18 LED'S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956768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179-131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179-133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179-134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179-135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179-136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179-137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179-138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179-139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63B6ABBC-FD5C-4F66-71B9-49BDC4668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73059" y="943920"/>
            <a:ext cx="3286874" cy="583748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C5248C4-5389-53FB-B19E-7DF960CF51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36427" r="-1259" b="42594"/>
          <a:stretch/>
        </p:blipFill>
        <p:spPr>
          <a:xfrm>
            <a:off x="8484281" y="2476167"/>
            <a:ext cx="3157034" cy="116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9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COBRE LUPA 60 LED'S FIJO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62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05795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179-141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179-142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179-143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179-144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179-145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179-146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179-147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179-148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179-149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17910E3-65F9-ECEF-F619-FD0498872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39006" y="1254829"/>
            <a:ext cx="3114116" cy="55306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509C7F-0111-453D-24C9-D96D0ADAF4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349" r="1143" b="31732"/>
          <a:stretch/>
        </p:blipFill>
        <p:spPr>
          <a:xfrm flipH="1" flipV="1">
            <a:off x="8661399" y="2252962"/>
            <a:ext cx="2774696" cy="14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18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COBRE LUPA 60 LED'S FIJO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63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277551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179-151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179-152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179-153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179-154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179-155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179-156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179-157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179-158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179-159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BE6909A-65F5-9D32-E0B9-93F095BC7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871" y="2508568"/>
            <a:ext cx="3856001" cy="30906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2C1C89-CCF8-9B14-D074-A6003645B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704" y="2342184"/>
            <a:ext cx="1549920" cy="159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6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COBRE LUPA 60 LED'S ESTROBO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64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532659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179-161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179-162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179-163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179-164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179-165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179-166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179-167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179-168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179-169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3B71F707-00DB-B67E-CEB0-ACA495EE4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39006" y="1254829"/>
            <a:ext cx="3114116" cy="55306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2EC325C-1150-736D-BE51-FA03FA26F9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349" r="1143" b="31732"/>
          <a:stretch/>
        </p:blipFill>
        <p:spPr>
          <a:xfrm flipH="1" flipV="1">
            <a:off x="8661399" y="2252962"/>
            <a:ext cx="2774696" cy="14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T15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22561"/>
              </p:ext>
            </p:extLst>
          </p:nvPr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01237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176-016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176-017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176-018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176-019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7" name="Imagen 6" descr="Imagen que contiene lego&#10;&#10;Descripción generada automáticamente">
            <a:extLst>
              <a:ext uri="{FF2B5EF4-FFF2-40B4-BE49-F238E27FC236}">
                <a16:creationId xmlns:a16="http://schemas.microsoft.com/office/drawing/2014/main" id="{EF214A58-564B-32EF-8917-0339F5270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885" y="2143370"/>
            <a:ext cx="2185236" cy="19771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040FE95-56C3-A494-05C5-F1CFAC2BB9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" t="3523" r="-529" b="27007"/>
          <a:stretch/>
        </p:blipFill>
        <p:spPr>
          <a:xfrm>
            <a:off x="3528204" y="2143370"/>
            <a:ext cx="4285638" cy="31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70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COBRE LUPA 60 LED'S ESTROBO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65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65977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179-171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179-172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179-173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179-174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179-175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179-176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179-177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179-178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47B8A2DB-8C30-9B60-56F4-BF4816360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704" y="2342184"/>
            <a:ext cx="1549920" cy="159080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C72EC87-079A-D8E4-FF90-756E892EF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871" y="2508568"/>
            <a:ext cx="3856001" cy="309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38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45 LED'S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66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610619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179-181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179-182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179-183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179-184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179-185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179-186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179-187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179-188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179-189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B3071113-5A2C-7651-3605-135D9DD4C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45537" y="663442"/>
            <a:ext cx="3571875" cy="63436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3B9216-6E8D-E0A7-C8F7-01F948369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061893" y="1121483"/>
            <a:ext cx="2312352" cy="41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4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45 LED'S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67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674693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179-191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179-192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179-193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179-194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179-195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179-196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179-197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179-198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179-199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1384E6A5-90DC-9F48-A6E7-F1671F6A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44834" y="968515"/>
            <a:ext cx="3386033" cy="60135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314043-32B1-4B0D-14F2-2EE7BBB447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82" t="11701" r="25496" b="22118"/>
          <a:stretch/>
        </p:blipFill>
        <p:spPr>
          <a:xfrm rot="16200000">
            <a:off x="9544983" y="1481957"/>
            <a:ext cx="1329157" cy="29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3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45 LED'S ESTROBO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68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028182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179-202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179-204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179-207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179-208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11512D59-35DF-8875-0ED5-3A857CAF4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45537" y="663442"/>
            <a:ext cx="3571875" cy="63436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7304645-DD62-A1E6-0E31-5A7F0A212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061893" y="1121483"/>
            <a:ext cx="2312352" cy="41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9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45 LED'S ESTROBO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69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32655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179-216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179-217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179-218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4DB8FFDC-3BBF-9F49-85F4-BDDBE3658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44834" y="968515"/>
            <a:ext cx="3386033" cy="601359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9DA8E52-2503-9706-A4C7-5032E607F1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82" t="11701" r="25496" b="22118"/>
          <a:stretch/>
        </p:blipFill>
        <p:spPr>
          <a:xfrm rot="16200000">
            <a:off x="9544983" y="1481957"/>
            <a:ext cx="1329157" cy="29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6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ECONOMICO 1 LED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LED,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636779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179-221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179-222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179-223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179-224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179-226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179-227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179-228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223FB543-396B-F853-C91E-1552AF35E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037" y="2227044"/>
            <a:ext cx="4219580" cy="34412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446E6E-1C2D-79B2-8667-3A8949938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634" y="2221178"/>
            <a:ext cx="2254611" cy="20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1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ECONOMICO 1 LED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LED,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53908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179-231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179-233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179-234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179-235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179-236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179-237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179-238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179-239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A151892-BD3A-FEF9-809C-70257182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259" y="2788930"/>
            <a:ext cx="4634693" cy="23670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9F4A42-2B49-1E3F-9D06-EA608C7E9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r="22189" b="4257"/>
          <a:stretch/>
        </p:blipFill>
        <p:spPr>
          <a:xfrm rot="16200000">
            <a:off x="9482230" y="1683106"/>
            <a:ext cx="1494541" cy="26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47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ECONOMICO 1 LED ESTROBO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LED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7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285125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179-241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179-242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179-243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179-244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179-245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179-246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179-247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179-248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179-249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0F9B2EC4-A93C-9ED2-F802-5A01D3A40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037" y="2227044"/>
            <a:ext cx="4219580" cy="344128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A4880A-3285-157C-E2D4-D04F3604E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634" y="2221178"/>
            <a:ext cx="2254611" cy="20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40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ECONOMICO 1 LED ESTROBO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LED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73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194740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179-251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179-252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179-253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179-254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179-255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179-256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179-257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179-258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179-259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2DC69B36-56CF-E339-D042-000A8D83E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259" y="2788930"/>
            <a:ext cx="4634693" cy="23670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C94A2-7293-42FE-3B27-4F43354D5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634" y="2221178"/>
            <a:ext cx="2254611" cy="20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11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9 LED'S LAMPARA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74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847998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179-261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179-262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179-263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179-264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179-265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179-266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179-267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179-268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179-269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6D23CBD-9366-A049-40D5-97304D763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08714" y="1345631"/>
            <a:ext cx="2719621" cy="48429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393424-0207-E30A-858F-30EDA8BE98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5" t="21285" r="33720" b="25806"/>
          <a:stretch/>
        </p:blipFill>
        <p:spPr>
          <a:xfrm rot="16200000">
            <a:off x="9673893" y="1956586"/>
            <a:ext cx="980481" cy="21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2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T15 AZUL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48829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176-021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176-022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176-023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176-024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176-026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176-027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176-028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176-029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1" name="Imagen 10" descr="Un reloj digital en la pantalla&#10;&#10;Descripción generada automáticamente con confianza baja">
            <a:extLst>
              <a:ext uri="{FF2B5EF4-FFF2-40B4-BE49-F238E27FC236}">
                <a16:creationId xmlns:a16="http://schemas.microsoft.com/office/drawing/2014/main" id="{C76E5012-062A-B41A-9242-AA24C8F9F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10843" r="38307" b="43657"/>
          <a:stretch/>
        </p:blipFill>
        <p:spPr>
          <a:xfrm rot="5700000">
            <a:off x="9411569" y="1584931"/>
            <a:ext cx="1231815" cy="2777322"/>
          </a:xfrm>
          <a:prstGeom prst="rect">
            <a:avLst/>
          </a:prstGeom>
        </p:spPr>
      </p:pic>
      <p:pic>
        <p:nvPicPr>
          <p:cNvPr id="17" name="Imagen 16" descr="Imagen que contiene tabla, diferente, mano, sostener&#10;&#10;Descripción generada automáticamente">
            <a:extLst>
              <a:ext uri="{FF2B5EF4-FFF2-40B4-BE49-F238E27FC236}">
                <a16:creationId xmlns:a16="http://schemas.microsoft.com/office/drawing/2014/main" id="{35ACA99B-29D6-79E4-16CE-D4F026AA3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000">
            <a:off x="4235147" y="908614"/>
            <a:ext cx="2786652" cy="49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27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9 LED'S LAMPARA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75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802107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179-271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179-272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179-273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179-274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179-275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179-276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179-277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179-278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A8D2DC46-CE6F-FE70-0F24-165A1B71A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46" t="447" r="17107" b="53030"/>
          <a:stretch/>
        </p:blipFill>
        <p:spPr>
          <a:xfrm>
            <a:off x="3062134" y="2554799"/>
            <a:ext cx="5239250" cy="2341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FB5F61-4BBB-E7CD-7725-DD4AB609B0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5" t="21285" r="33720" b="25806"/>
          <a:stretch/>
        </p:blipFill>
        <p:spPr>
          <a:xfrm rot="16200000">
            <a:off x="9673893" y="1956586"/>
            <a:ext cx="980481" cy="21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19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9 LED'S LAMPARA ESTROBO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76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986519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179-281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179-282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179-283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179-284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179-285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179-286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179-287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179-288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179-289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CB19C493-EB2E-5C93-16F8-28EF1F92E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08714" y="1345631"/>
            <a:ext cx="2719621" cy="484296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22BF332-3833-A188-4ADA-D3B7BF702E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5" t="21285" r="33720" b="25806"/>
          <a:stretch/>
        </p:blipFill>
        <p:spPr>
          <a:xfrm rot="16200000">
            <a:off x="9673893" y="1956586"/>
            <a:ext cx="980481" cy="21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88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it-IT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9 LED'S LAMPARA ESTROBO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77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615033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179-291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179-292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179-293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179-294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179-295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179-296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179-297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179-298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179-299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9E46D58D-FDA3-2B14-739F-0367964DC6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46" t="447" r="17107" b="53030"/>
          <a:stretch/>
        </p:blipFill>
        <p:spPr>
          <a:xfrm>
            <a:off x="3062134" y="2554799"/>
            <a:ext cx="5239250" cy="2341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C46A20A-3169-6081-678D-267E5EE2DA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5" t="21285" r="33720" b="25806"/>
          <a:stretch/>
        </p:blipFill>
        <p:spPr>
          <a:xfrm rot="16200000">
            <a:off x="9673893" y="1945953"/>
            <a:ext cx="980481" cy="21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44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4475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PATA PAREJA PLANO 22 LED'S FIJO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LED’S FIJO,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78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11973"/>
              </p:ext>
            </p:extLst>
          </p:nvPr>
        </p:nvGraphicFramePr>
        <p:xfrm>
          <a:off x="621506" y="2431266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221851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179-302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179-304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179-307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179-308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C08F3D1-1231-D3B8-D387-78416C7C9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78" t="34272" r="33720" b="38709"/>
          <a:stretch/>
        </p:blipFill>
        <p:spPr>
          <a:xfrm flipH="1">
            <a:off x="9352381" y="2212612"/>
            <a:ext cx="1731375" cy="17140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1CE90C-8092-EF39-6CB9-C61CC4EFA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953" y="2476250"/>
            <a:ext cx="4110083" cy="31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3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PATA PAREJA PLANO 22LED'S FIJO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LED’S FIJO,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79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631110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179-316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179-317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179-318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DAFCA94-FEFE-609C-43B3-C3F222C76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216" y="2421741"/>
            <a:ext cx="4283221" cy="30407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43CA3AB-9CA9-7AE1-6607-F1CDF4C363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78" t="34272" r="33720" b="38709"/>
          <a:stretch/>
        </p:blipFill>
        <p:spPr>
          <a:xfrm flipH="1">
            <a:off x="9352381" y="2212612"/>
            <a:ext cx="1731375" cy="1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33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PATA PAREJA PLANO 22 LED'S ESTROBO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80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663993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179-321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179-322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179-323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179-324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179-326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179-327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179-328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52D3DF95-EAF0-054A-71E4-CD72A51BB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953" y="2476250"/>
            <a:ext cx="4110083" cy="31015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08B7D24-FE41-5E7C-2FAF-0BD271A191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78" t="34272" r="33720" b="38709"/>
          <a:stretch/>
        </p:blipFill>
        <p:spPr>
          <a:xfrm flipH="1">
            <a:off x="9352381" y="2212612"/>
            <a:ext cx="1731375" cy="1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71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PATA PAREJA PLANO 22LED'S ESTROBO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154532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179-331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179-333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179-334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179-335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179-336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179-337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179-338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179-339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3C453ADB-D85C-9ACA-B9F0-609293F1B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216" y="2421741"/>
            <a:ext cx="4283221" cy="30407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226274A-CB74-F61E-0D9C-E0BDFE8548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78" t="34272" r="33720" b="38709"/>
          <a:stretch/>
        </p:blipFill>
        <p:spPr>
          <a:xfrm flipH="1">
            <a:off x="9352381" y="2212612"/>
            <a:ext cx="1731375" cy="1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1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31424" y="590571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38627" y="1287401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12 LEDS</a:t>
            </a:r>
            <a:endParaRPr lang="es-ES" sz="2400" b="1" dirty="0">
              <a:solidFill>
                <a:srgbClr val="A5A5A5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692604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179-341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179-342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179-343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179-344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179-345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179-346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179-347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179-348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179-349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460ED21F-9B06-B88D-C73C-80C7FB86A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21" y="2352348"/>
            <a:ext cx="2356485" cy="176124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CD23C25-A67E-2BC8-D238-51FAF3908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380000">
            <a:off x="3698185" y="978599"/>
            <a:ext cx="3578270" cy="63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13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12 LEDS</a:t>
            </a:r>
            <a:endParaRPr lang="es-ES" sz="2400" b="1" dirty="0">
              <a:solidFill>
                <a:srgbClr val="A5A5A5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LED’S,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397526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179-351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179-352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179-353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179-354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179-355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179-356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179-357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179-358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179-359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9DFDBCD-ADB4-3B0A-73B6-B8168AD40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81885" y="730661"/>
            <a:ext cx="3221804" cy="57372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77663D-F77C-BFF5-2AD2-45824B766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171628" y="1087318"/>
            <a:ext cx="2326176" cy="41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8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98B7DDB-A53A-5FC8-2441-8542413AC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80000">
            <a:off x="3698185" y="978599"/>
            <a:ext cx="3578270" cy="637200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1034 2 POLOS 12 LEDS</a:t>
            </a:r>
            <a:r>
              <a:rPr lang="es-ES" sz="24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ESTROBO</a:t>
            </a: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ES" sz="24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313464"/>
              </p:ext>
            </p:extLst>
          </p:nvPr>
        </p:nvGraphicFramePr>
        <p:xfrm>
          <a:off x="2027867" y="239714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179-361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179-362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179-363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179-364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179-365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179-366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179-367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179-368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179-369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20" name="Imagen 19">
            <a:extLst>
              <a:ext uri="{FF2B5EF4-FFF2-40B4-BE49-F238E27FC236}">
                <a16:creationId xmlns:a16="http://schemas.microsoft.com/office/drawing/2014/main" id="{47DBB49B-B495-A994-014D-46B5EB056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421" y="2352348"/>
            <a:ext cx="2356485" cy="17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3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3156 ALUMINIO FIJO LUPA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113275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178-002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178-004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178-007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178-008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657B905-27D6-0457-99F9-E8F6F2902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84265" y="1015770"/>
            <a:ext cx="2851636" cy="50645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9EE704-AB00-70FC-37E3-6A72B27053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89" t="7979" r="31131" b="21247"/>
          <a:stretch/>
        </p:blipFill>
        <p:spPr>
          <a:xfrm rot="5400000">
            <a:off x="9625854" y="1737508"/>
            <a:ext cx="907619" cy="25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02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33558" y="1031804"/>
            <a:ext cx="4399916" cy="18547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POLO 12 LEDS ESTROBO</a:t>
            </a:r>
            <a:endParaRPr lang="es-ES" sz="2400" b="1" dirty="0">
              <a:solidFill>
                <a:srgbClr val="A5A5A5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LED’S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17781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179-371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179-372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179-373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179-374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179-375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179-376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179-377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179-378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A9300149-7B7D-5851-18FD-41FA407FD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81885" y="730661"/>
            <a:ext cx="3221804" cy="573722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FACFC5E-1E01-3BE6-EEBC-E8881DB01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421" y="2352348"/>
            <a:ext cx="2356485" cy="17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71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33558" y="1031804"/>
            <a:ext cx="4399916" cy="18547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pt-BR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1141 1 </a:t>
            </a:r>
            <a:r>
              <a:rPr lang="pt-BR" sz="24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 OPACO ESTROBO</a:t>
            </a:r>
          </a:p>
          <a:p>
            <a:pPr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LED ESTROBO,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81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21506" y="240730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602241"/>
              </p:ext>
            </p:extLst>
          </p:nvPr>
        </p:nvGraphicFramePr>
        <p:xfrm>
          <a:off x="2027867" y="240730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179-391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179-392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179-393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179-394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179-395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179-396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179-397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179-398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179-399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2C07856D-8BD6-1BA8-A70A-792DF9041B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79" r="13244" b="11464"/>
          <a:stretch/>
        </p:blipFill>
        <p:spPr>
          <a:xfrm rot="5400000">
            <a:off x="3918665" y="1293434"/>
            <a:ext cx="2993700" cy="49369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AB1AEB-C3AB-990F-4000-67A1E91EDA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29" t="21396" r="15245" b="32205"/>
          <a:stretch/>
        </p:blipFill>
        <p:spPr>
          <a:xfrm>
            <a:off x="8823482" y="2189877"/>
            <a:ext cx="2627937" cy="16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79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INTERIOR ALUMINIO NEGRO   </a:t>
            </a:r>
          </a:p>
          <a:p>
            <a:r>
              <a:rPr lang="es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BLANCO, DIFERENTES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667D455-BAC6-0C36-D680-A8C53104D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59982"/>
              </p:ext>
            </p:extLst>
          </p:nvPr>
        </p:nvGraphicFramePr>
        <p:xfrm>
          <a:off x="635000" y="2843868"/>
          <a:ext cx="1132840" cy="15557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32840">
                  <a:extLst>
                    <a:ext uri="{9D8B030D-6E8A-4147-A177-3AD203B41FA5}">
                      <a16:colId xmlns:a16="http://schemas.microsoft.com/office/drawing/2014/main" val="2669161509"/>
                    </a:ext>
                  </a:extLst>
                </a:gridCol>
              </a:tblGrid>
              <a:tr h="30295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22643201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180-001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30735834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180-011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18641248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180-021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1241342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180-031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64002779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99AE8DD-5668-16E0-A529-09255176F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339176"/>
              </p:ext>
            </p:extLst>
          </p:nvPr>
        </p:nvGraphicFramePr>
        <p:xfrm>
          <a:off x="1767840" y="2839974"/>
          <a:ext cx="1930400" cy="15557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1224473344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Descripción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794054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31 mm 6 </a:t>
                      </a:r>
                      <a:r>
                        <a:rPr lang="es-ES" sz="2000" u="none" strike="noStrike" dirty="0" err="1">
                          <a:effectLst/>
                        </a:rPr>
                        <a:t>led's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38542401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36 mm 6 </a:t>
                      </a:r>
                      <a:r>
                        <a:rPr lang="es-ES" sz="2000" u="none" strike="noStrike" dirty="0" err="1">
                          <a:effectLst/>
                        </a:rPr>
                        <a:t>led's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4179603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39 mm 6 </a:t>
                      </a:r>
                      <a:r>
                        <a:rPr lang="es-ES" sz="2000" u="none" strike="noStrike" dirty="0" err="1">
                          <a:effectLst/>
                        </a:rPr>
                        <a:t>led's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198432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41 mm 6 </a:t>
                      </a:r>
                      <a:r>
                        <a:rPr lang="es-ES" sz="2000" u="none" strike="noStrike" dirty="0" err="1">
                          <a:effectLst/>
                        </a:rPr>
                        <a:t>led's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00260980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5AB17AB9-D10D-D5B8-7B2B-7A29C67F2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4190742" y="496623"/>
            <a:ext cx="2956500" cy="52647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CEA93A-4912-7F60-D9D1-8B401FAD36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31" t="25475" r="6364" b="50000"/>
          <a:stretch/>
        </p:blipFill>
        <p:spPr>
          <a:xfrm>
            <a:off x="8803896" y="2318796"/>
            <a:ext cx="2551535" cy="131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7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3157 ALUMINIO FIJO LUPA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196114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178-016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178-017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178-018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0F8B98A-FCBE-7E28-EB06-89DF82504C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20" t="17648" r="24258" b="21138"/>
          <a:stretch/>
        </p:blipFill>
        <p:spPr>
          <a:xfrm rot="5400000">
            <a:off x="9248915" y="1296295"/>
            <a:ext cx="1633712" cy="33752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4F5A28-E94D-512F-D786-2A8922C1B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70985" y="1285877"/>
            <a:ext cx="2649766" cy="47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08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3157 GEL ECONOMICO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28554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178-021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178-022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178-023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178-024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178-026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178-027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178-028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1F5D5400-D53B-4178-0AA3-C929D750E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81483" y="1400592"/>
            <a:ext cx="2672649" cy="47466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17EAF1-9203-08DF-5957-E8D637480C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7" t="39670" r="13112" b="35986"/>
          <a:stretch/>
        </p:blipFill>
        <p:spPr>
          <a:xfrm>
            <a:off x="8837852" y="2392243"/>
            <a:ext cx="2690198" cy="13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3157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972513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178-031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178-033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178-034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178-035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178-036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178-037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178-038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178-039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299DFAB6-A37E-EA1F-25F3-F1BB365F0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51192" y="825507"/>
            <a:ext cx="3162414" cy="56164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17697E-D285-0EDE-A6A8-DF946DA5D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2" t="42393" r="5627" b="39980"/>
          <a:stretch/>
        </p:blipFill>
        <p:spPr>
          <a:xfrm flipH="1">
            <a:off x="8581063" y="2416553"/>
            <a:ext cx="2997201" cy="11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1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s-E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517524" y="1101768"/>
            <a:ext cx="4427059" cy="4404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s-ES" sz="2400" b="1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 7443 ALUMINIO  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LED'S, DIFERENTES COLORES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401002" y="241648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FOCOS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800"/>
              </a:spcAft>
            </a:pPr>
            <a:r>
              <a:rPr lang="es-ES" sz="2000" b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</a:t>
            </a:r>
            <a:endParaRPr lang="es-ES" sz="2000" spc="75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B85A7E-0053-24CB-48E0-071D3C1B47DF}"/>
              </a:ext>
            </a:extLst>
          </p:cNvPr>
          <p:cNvGraphicFramePr>
            <a:graphicFrameLocks noGrp="1"/>
          </p:cNvGraphicFramePr>
          <p:nvPr/>
        </p:nvGraphicFramePr>
        <p:xfrm>
          <a:off x="646604" y="2265062"/>
          <a:ext cx="1276668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66655557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Color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5532970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Blanco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341051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227704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Ámbar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0004616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1163585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Rojo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0970363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Rosa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827248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Morado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RGB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Azul Ice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053165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C79F7-1F56-3318-9CFC-7F1CE26F3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632329"/>
              </p:ext>
            </p:extLst>
          </p:nvPr>
        </p:nvGraphicFramePr>
        <p:xfrm>
          <a:off x="2009049" y="2265062"/>
          <a:ext cx="1108393" cy="309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8393">
                  <a:extLst>
                    <a:ext uri="{9D8B030D-6E8A-4147-A177-3AD203B41FA5}">
                      <a16:colId xmlns:a16="http://schemas.microsoft.com/office/drawing/2014/main" val="1826530700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6883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178-041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215616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178-042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63997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178-043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76056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178-044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6510542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178-045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345238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178-046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639605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178-047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178-048</a:t>
                      </a:r>
                    </a:p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178-049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82898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D57FB9A-6935-6F8A-77D6-AE4D3DFF7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7" t="10421" r="-1627" b="21511"/>
          <a:stretch/>
        </p:blipFill>
        <p:spPr>
          <a:xfrm rot="5400000">
            <a:off x="3744191" y="1267857"/>
            <a:ext cx="3583316" cy="44270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8987E8-4D4B-59B5-2E1A-68171C120C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83" t="38709" r="3711" b="39980"/>
          <a:stretch/>
        </p:blipFill>
        <p:spPr>
          <a:xfrm>
            <a:off x="8661399" y="2333516"/>
            <a:ext cx="2954175" cy="13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65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2504</Words>
  <Application>Microsoft Office PowerPoint</Application>
  <PresentationFormat>Panorámica</PresentationFormat>
  <Paragraphs>1520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Brayan Uriel Barrera Landero</dc:creator>
  <cp:lastModifiedBy>Brayan Uriel Barrera Landero</cp:lastModifiedBy>
  <cp:revision>2</cp:revision>
  <dcterms:created xsi:type="dcterms:W3CDTF">2022-07-22T19:26:08Z</dcterms:created>
  <dcterms:modified xsi:type="dcterms:W3CDTF">2022-08-10T23:10:19Z</dcterms:modified>
</cp:coreProperties>
</file>