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310" r:id="rId15"/>
    <p:sldId id="311" r:id="rId16"/>
    <p:sldId id="312" r:id="rId17"/>
    <p:sldId id="275" r:id="rId18"/>
    <p:sldId id="30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989660-D07D-489D-BCB0-7FF5427B4074}" v="15" dt="2022-08-08T23:48:56.7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yan Uriel Barrera Landero" userId="5c76625406c6b24d" providerId="LiveId" clId="{52989660-D07D-489D-BCB0-7FF5427B4074}"/>
    <pc:docChg chg="undo custSel addSld delSld modSld sldOrd">
      <pc:chgData name="Brayan Uriel Barrera Landero" userId="5c76625406c6b24d" providerId="LiveId" clId="{52989660-D07D-489D-BCB0-7FF5427B4074}" dt="2022-08-08T23:49:21.484" v="438" actId="14100"/>
      <pc:docMkLst>
        <pc:docMk/>
      </pc:docMkLst>
      <pc:sldChg chg="modSp mod">
        <pc:chgData name="Brayan Uriel Barrera Landero" userId="5c76625406c6b24d" providerId="LiveId" clId="{52989660-D07D-489D-BCB0-7FF5427B4074}" dt="2022-07-27T22:08:09.145" v="66" actId="20577"/>
        <pc:sldMkLst>
          <pc:docMk/>
          <pc:sldMk cId="136145322" sldId="258"/>
        </pc:sldMkLst>
        <pc:spChg chg="mod">
          <ac:chgData name="Brayan Uriel Barrera Landero" userId="5c76625406c6b24d" providerId="LiveId" clId="{52989660-D07D-489D-BCB0-7FF5427B4074}" dt="2022-07-27T22:08:09.145" v="66" actId="20577"/>
          <ac:spMkLst>
            <pc:docMk/>
            <pc:sldMk cId="136145322" sldId="258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52989660-D07D-489D-BCB0-7FF5427B4074}" dt="2022-07-27T22:08:16.455" v="67" actId="20577"/>
        <pc:sldMkLst>
          <pc:docMk/>
          <pc:sldMk cId="1500316138" sldId="259"/>
        </pc:sldMkLst>
        <pc:spChg chg="mod">
          <ac:chgData name="Brayan Uriel Barrera Landero" userId="5c76625406c6b24d" providerId="LiveId" clId="{52989660-D07D-489D-BCB0-7FF5427B4074}" dt="2022-07-27T22:08:16.455" v="67" actId="20577"/>
          <ac:spMkLst>
            <pc:docMk/>
            <pc:sldMk cId="1500316138" sldId="259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52989660-D07D-489D-BCB0-7FF5427B4074}" dt="2022-07-27T22:08:23.885" v="70" actId="20577"/>
        <pc:sldMkLst>
          <pc:docMk/>
          <pc:sldMk cId="1263784207" sldId="260"/>
        </pc:sldMkLst>
        <pc:spChg chg="mod">
          <ac:chgData name="Brayan Uriel Barrera Landero" userId="5c76625406c6b24d" providerId="LiveId" clId="{52989660-D07D-489D-BCB0-7FF5427B4074}" dt="2022-07-27T22:08:23.885" v="70" actId="20577"/>
          <ac:spMkLst>
            <pc:docMk/>
            <pc:sldMk cId="1263784207" sldId="260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52989660-D07D-489D-BCB0-7FF5427B4074}" dt="2022-07-27T22:08:28.363" v="73" actId="20577"/>
        <pc:sldMkLst>
          <pc:docMk/>
          <pc:sldMk cId="3168766542" sldId="261"/>
        </pc:sldMkLst>
        <pc:spChg chg="mod">
          <ac:chgData name="Brayan Uriel Barrera Landero" userId="5c76625406c6b24d" providerId="LiveId" clId="{52989660-D07D-489D-BCB0-7FF5427B4074}" dt="2022-07-27T22:08:28.363" v="73" actId="20577"/>
          <ac:spMkLst>
            <pc:docMk/>
            <pc:sldMk cId="3168766542" sldId="261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52989660-D07D-489D-BCB0-7FF5427B4074}" dt="2022-07-27T22:08:33.956" v="76" actId="20577"/>
        <pc:sldMkLst>
          <pc:docMk/>
          <pc:sldMk cId="3794666536" sldId="262"/>
        </pc:sldMkLst>
        <pc:spChg chg="mod">
          <ac:chgData name="Brayan Uriel Barrera Landero" userId="5c76625406c6b24d" providerId="LiveId" clId="{52989660-D07D-489D-BCB0-7FF5427B4074}" dt="2022-07-27T22:08:33.956" v="76" actId="20577"/>
          <ac:spMkLst>
            <pc:docMk/>
            <pc:sldMk cId="3794666536" sldId="262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52989660-D07D-489D-BCB0-7FF5427B4074}" dt="2022-07-27T22:08:40.052" v="79" actId="20577"/>
        <pc:sldMkLst>
          <pc:docMk/>
          <pc:sldMk cId="3000772419" sldId="263"/>
        </pc:sldMkLst>
        <pc:spChg chg="mod">
          <ac:chgData name="Brayan Uriel Barrera Landero" userId="5c76625406c6b24d" providerId="LiveId" clId="{52989660-D07D-489D-BCB0-7FF5427B4074}" dt="2022-07-27T22:08:40.052" v="79" actId="20577"/>
          <ac:spMkLst>
            <pc:docMk/>
            <pc:sldMk cId="3000772419" sldId="263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52989660-D07D-489D-BCB0-7FF5427B4074}" dt="2022-07-27T22:08:47.755" v="82" actId="20577"/>
        <pc:sldMkLst>
          <pc:docMk/>
          <pc:sldMk cId="2524964937" sldId="264"/>
        </pc:sldMkLst>
        <pc:spChg chg="mod">
          <ac:chgData name="Brayan Uriel Barrera Landero" userId="5c76625406c6b24d" providerId="LiveId" clId="{52989660-D07D-489D-BCB0-7FF5427B4074}" dt="2022-07-27T22:08:47.755" v="82" actId="20577"/>
          <ac:spMkLst>
            <pc:docMk/>
            <pc:sldMk cId="2524964937" sldId="264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52989660-D07D-489D-BCB0-7FF5427B4074}" dt="2022-07-27T22:08:52.738" v="85" actId="20577"/>
        <pc:sldMkLst>
          <pc:docMk/>
          <pc:sldMk cId="3250040638" sldId="266"/>
        </pc:sldMkLst>
        <pc:spChg chg="mod">
          <ac:chgData name="Brayan Uriel Barrera Landero" userId="5c76625406c6b24d" providerId="LiveId" clId="{52989660-D07D-489D-BCB0-7FF5427B4074}" dt="2022-07-27T22:08:52.738" v="85" actId="20577"/>
          <ac:spMkLst>
            <pc:docMk/>
            <pc:sldMk cId="3250040638" sldId="266"/>
            <ac:spMk id="33" creationId="{D4F17D7F-B7D1-FACF-8E97-4583E4F27D55}"/>
          </ac:spMkLst>
        </pc:spChg>
      </pc:sldChg>
      <pc:sldChg chg="addSp delSp modSp mod">
        <pc:chgData name="Brayan Uriel Barrera Landero" userId="5c76625406c6b24d" providerId="LiveId" clId="{52989660-D07D-489D-BCB0-7FF5427B4074}" dt="2022-07-27T22:08:58.941" v="88" actId="20577"/>
        <pc:sldMkLst>
          <pc:docMk/>
          <pc:sldMk cId="1528634280" sldId="268"/>
        </pc:sldMkLst>
        <pc:spChg chg="mod">
          <ac:chgData name="Brayan Uriel Barrera Landero" userId="5c76625406c6b24d" providerId="LiveId" clId="{52989660-D07D-489D-BCB0-7FF5427B4074}" dt="2022-07-25T20:50:08.565" v="38" actId="20577"/>
          <ac:spMkLst>
            <pc:docMk/>
            <pc:sldMk cId="1528634280" sldId="268"/>
            <ac:spMk id="12" creationId="{4E73FF88-9D9C-B8EE-DA2D-C903D11E10FE}"/>
          </ac:spMkLst>
        </pc:spChg>
        <pc:spChg chg="mod">
          <ac:chgData name="Brayan Uriel Barrera Landero" userId="5c76625406c6b24d" providerId="LiveId" clId="{52989660-D07D-489D-BCB0-7FF5427B4074}" dt="2022-07-27T22:08:58.941" v="88" actId="20577"/>
          <ac:spMkLst>
            <pc:docMk/>
            <pc:sldMk cId="1528634280" sldId="268"/>
            <ac:spMk id="33" creationId="{D4F17D7F-B7D1-FACF-8E97-4583E4F27D55}"/>
          </ac:spMkLst>
        </pc:spChg>
        <pc:picChg chg="add del">
          <ac:chgData name="Brayan Uriel Barrera Landero" userId="5c76625406c6b24d" providerId="LiveId" clId="{52989660-D07D-489D-BCB0-7FF5427B4074}" dt="2022-07-26T22:19:40.088" v="46"/>
          <ac:picMkLst>
            <pc:docMk/>
            <pc:sldMk cId="1528634280" sldId="268"/>
            <ac:picMk id="3" creationId="{BB76D0F8-8BA2-B8DE-82EF-C8DA7CB44F82}"/>
          </ac:picMkLst>
        </pc:picChg>
        <pc:picChg chg="add mod modCrop">
          <ac:chgData name="Brayan Uriel Barrera Landero" userId="5c76625406c6b24d" providerId="LiveId" clId="{52989660-D07D-489D-BCB0-7FF5427B4074}" dt="2022-07-26T22:20:13.772" v="55" actId="1076"/>
          <ac:picMkLst>
            <pc:docMk/>
            <pc:sldMk cId="1528634280" sldId="268"/>
            <ac:picMk id="5" creationId="{C25879D7-0B2D-0A63-D39F-8ED6529E3FC0}"/>
          </ac:picMkLst>
        </pc:picChg>
        <pc:picChg chg="mod modCrop">
          <ac:chgData name="Brayan Uriel Barrera Landero" userId="5c76625406c6b24d" providerId="LiveId" clId="{52989660-D07D-489D-BCB0-7FF5427B4074}" dt="2022-07-26T22:20:42.566" v="63" actId="732"/>
          <ac:picMkLst>
            <pc:docMk/>
            <pc:sldMk cId="1528634280" sldId="268"/>
            <ac:picMk id="7" creationId="{60C2B81F-193A-7796-FECF-04A92E59AE2E}"/>
          </ac:picMkLst>
        </pc:picChg>
      </pc:sldChg>
      <pc:sldChg chg="modSp mod">
        <pc:chgData name="Brayan Uriel Barrera Landero" userId="5c76625406c6b24d" providerId="LiveId" clId="{52989660-D07D-489D-BCB0-7FF5427B4074}" dt="2022-08-08T22:27:54.732" v="281" actId="1036"/>
        <pc:sldMkLst>
          <pc:docMk/>
          <pc:sldMk cId="2563697533" sldId="269"/>
        </pc:sldMkLst>
        <pc:spChg chg="mod">
          <ac:chgData name="Brayan Uriel Barrera Landero" userId="5c76625406c6b24d" providerId="LiveId" clId="{52989660-D07D-489D-BCB0-7FF5427B4074}" dt="2022-08-08T22:27:54.732" v="281" actId="1036"/>
          <ac:spMkLst>
            <pc:docMk/>
            <pc:sldMk cId="2563697533" sldId="269"/>
            <ac:spMk id="12" creationId="{4E73FF88-9D9C-B8EE-DA2D-C903D11E10FE}"/>
          </ac:spMkLst>
        </pc:spChg>
        <pc:spChg chg="mod">
          <ac:chgData name="Brayan Uriel Barrera Landero" userId="5c76625406c6b24d" providerId="LiveId" clId="{52989660-D07D-489D-BCB0-7FF5427B4074}" dt="2022-07-27T22:09:04.806" v="92" actId="20577"/>
          <ac:spMkLst>
            <pc:docMk/>
            <pc:sldMk cId="2563697533" sldId="269"/>
            <ac:spMk id="33" creationId="{D4F17D7F-B7D1-FACF-8E97-4583E4F27D55}"/>
          </ac:spMkLst>
        </pc:spChg>
        <pc:picChg chg="mod">
          <ac:chgData name="Brayan Uriel Barrera Landero" userId="5c76625406c6b24d" providerId="LiveId" clId="{52989660-D07D-489D-BCB0-7FF5427B4074}" dt="2022-07-25T20:49:54.352" v="33" actId="1076"/>
          <ac:picMkLst>
            <pc:docMk/>
            <pc:sldMk cId="2563697533" sldId="269"/>
            <ac:picMk id="7" creationId="{70950483-9640-0D49-42B0-6345D9F844B7}"/>
          </ac:picMkLst>
        </pc:picChg>
      </pc:sldChg>
      <pc:sldChg chg="modSp mod">
        <pc:chgData name="Brayan Uriel Barrera Landero" userId="5c76625406c6b24d" providerId="LiveId" clId="{52989660-D07D-489D-BCB0-7FF5427B4074}" dt="2022-07-27T22:09:17.222" v="96" actId="20577"/>
        <pc:sldMkLst>
          <pc:docMk/>
          <pc:sldMk cId="2312349065" sldId="270"/>
        </pc:sldMkLst>
        <pc:spChg chg="mod">
          <ac:chgData name="Brayan Uriel Barrera Landero" userId="5c76625406c6b24d" providerId="LiveId" clId="{52989660-D07D-489D-BCB0-7FF5427B4074}" dt="2022-07-25T20:49:16.998" v="12"/>
          <ac:spMkLst>
            <pc:docMk/>
            <pc:sldMk cId="2312349065" sldId="270"/>
            <ac:spMk id="12" creationId="{4E73FF88-9D9C-B8EE-DA2D-C903D11E10FE}"/>
          </ac:spMkLst>
        </pc:spChg>
        <pc:spChg chg="mod">
          <ac:chgData name="Brayan Uriel Barrera Landero" userId="5c76625406c6b24d" providerId="LiveId" clId="{52989660-D07D-489D-BCB0-7FF5427B4074}" dt="2022-07-27T22:09:17.222" v="96" actId="20577"/>
          <ac:spMkLst>
            <pc:docMk/>
            <pc:sldMk cId="2312349065" sldId="270"/>
            <ac:spMk id="33" creationId="{D4F17D7F-B7D1-FACF-8E97-4583E4F27D55}"/>
          </ac:spMkLst>
        </pc:spChg>
      </pc:sldChg>
      <pc:sldChg chg="modSp mod">
        <pc:chgData name="Brayan Uriel Barrera Landero" userId="5c76625406c6b24d" providerId="LiveId" clId="{52989660-D07D-489D-BCB0-7FF5427B4074}" dt="2022-08-06T15:56:24.419" v="160" actId="20577"/>
        <pc:sldMkLst>
          <pc:docMk/>
          <pc:sldMk cId="2301080295" sldId="271"/>
        </pc:sldMkLst>
        <pc:spChg chg="mod">
          <ac:chgData name="Brayan Uriel Barrera Landero" userId="5c76625406c6b24d" providerId="LiveId" clId="{52989660-D07D-489D-BCB0-7FF5427B4074}" dt="2022-08-06T15:56:24.419" v="160" actId="20577"/>
          <ac:spMkLst>
            <pc:docMk/>
            <pc:sldMk cId="2301080295" sldId="271"/>
            <ac:spMk id="33" creationId="{D4F17D7F-B7D1-FACF-8E97-4583E4F27D55}"/>
          </ac:spMkLst>
        </pc:spChg>
      </pc:sldChg>
      <pc:sldChg chg="addSp modSp new mod ord">
        <pc:chgData name="Brayan Uriel Barrera Landero" userId="5c76625406c6b24d" providerId="LiveId" clId="{52989660-D07D-489D-BCB0-7FF5427B4074}" dt="2022-07-30T18:46:06.884" v="110" actId="1036"/>
        <pc:sldMkLst>
          <pc:docMk/>
          <pc:sldMk cId="554548696" sldId="272"/>
        </pc:sldMkLst>
        <pc:picChg chg="add mod modCrop">
          <ac:chgData name="Brayan Uriel Barrera Landero" userId="5c76625406c6b24d" providerId="LiveId" clId="{52989660-D07D-489D-BCB0-7FF5427B4074}" dt="2022-07-30T18:46:06.884" v="110" actId="1036"/>
          <ac:picMkLst>
            <pc:docMk/>
            <pc:sldMk cId="554548696" sldId="272"/>
            <ac:picMk id="3" creationId="{E4E85011-4DF9-C907-A26E-B918FA57B43E}"/>
          </ac:picMkLst>
        </pc:picChg>
      </pc:sldChg>
      <pc:sldChg chg="new del">
        <pc:chgData name="Brayan Uriel Barrera Landero" userId="5c76625406c6b24d" providerId="LiveId" clId="{52989660-D07D-489D-BCB0-7FF5427B4074}" dt="2022-07-30T22:16:04.157" v="121" actId="2696"/>
        <pc:sldMkLst>
          <pc:docMk/>
          <pc:sldMk cId="3235761062" sldId="273"/>
        </pc:sldMkLst>
      </pc:sldChg>
      <pc:sldChg chg="new del">
        <pc:chgData name="Brayan Uriel Barrera Landero" userId="5c76625406c6b24d" providerId="LiveId" clId="{52989660-D07D-489D-BCB0-7FF5427B4074}" dt="2022-07-30T22:16:06.284" v="122" actId="2696"/>
        <pc:sldMkLst>
          <pc:docMk/>
          <pc:sldMk cId="4011860149" sldId="274"/>
        </pc:sldMkLst>
      </pc:sldChg>
      <pc:sldChg chg="modSp add mod ord">
        <pc:chgData name="Brayan Uriel Barrera Landero" userId="5c76625406c6b24d" providerId="LiveId" clId="{52989660-D07D-489D-BCB0-7FF5427B4074}" dt="2022-08-08T22:43:31.004" v="351" actId="14100"/>
        <pc:sldMkLst>
          <pc:docMk/>
          <pc:sldMk cId="769212050" sldId="275"/>
        </pc:sldMkLst>
        <pc:spChg chg="mod">
          <ac:chgData name="Brayan Uriel Barrera Landero" userId="5c76625406c6b24d" providerId="LiveId" clId="{52989660-D07D-489D-BCB0-7FF5427B4074}" dt="2022-08-06T15:56:38.899" v="164" actId="20577"/>
          <ac:spMkLst>
            <pc:docMk/>
            <pc:sldMk cId="769212050" sldId="275"/>
            <ac:spMk id="33" creationId="{D4F17D7F-B7D1-FACF-8E97-4583E4F27D55}"/>
          </ac:spMkLst>
        </pc:spChg>
        <pc:picChg chg="mod">
          <ac:chgData name="Brayan Uriel Barrera Landero" userId="5c76625406c6b24d" providerId="LiveId" clId="{52989660-D07D-489D-BCB0-7FF5427B4074}" dt="2022-08-08T22:43:31.004" v="351" actId="14100"/>
          <ac:picMkLst>
            <pc:docMk/>
            <pc:sldMk cId="769212050" sldId="275"/>
            <ac:picMk id="11" creationId="{CD41E88D-1578-C502-EDD0-3AD6E4FB4330}"/>
          </ac:picMkLst>
        </pc:picChg>
      </pc:sldChg>
      <pc:sldChg chg="modSp add mod ord">
        <pc:chgData name="Brayan Uriel Barrera Landero" userId="5c76625406c6b24d" providerId="LiveId" clId="{52989660-D07D-489D-BCB0-7FF5427B4074}" dt="2022-08-08T21:36:05.242" v="279" actId="1076"/>
        <pc:sldMkLst>
          <pc:docMk/>
          <pc:sldMk cId="2174076229" sldId="309"/>
        </pc:sldMkLst>
        <pc:spChg chg="mod">
          <ac:chgData name="Brayan Uriel Barrera Landero" userId="5c76625406c6b24d" providerId="LiveId" clId="{52989660-D07D-489D-BCB0-7FF5427B4074}" dt="2022-08-08T21:36:05.242" v="279" actId="1076"/>
          <ac:spMkLst>
            <pc:docMk/>
            <pc:sldMk cId="2174076229" sldId="309"/>
            <ac:spMk id="13" creationId="{4C5BBCFE-36EA-891F-1B14-93FE9D0D8CD5}"/>
          </ac:spMkLst>
        </pc:spChg>
        <pc:spChg chg="mod">
          <ac:chgData name="Brayan Uriel Barrera Landero" userId="5c76625406c6b24d" providerId="LiveId" clId="{52989660-D07D-489D-BCB0-7FF5427B4074}" dt="2022-08-06T15:56:47.146" v="166" actId="20577"/>
          <ac:spMkLst>
            <pc:docMk/>
            <pc:sldMk cId="2174076229" sldId="309"/>
            <ac:spMk id="33" creationId="{D4F17D7F-B7D1-FACF-8E97-4583E4F27D55}"/>
          </ac:spMkLst>
        </pc:spChg>
        <pc:graphicFrameChg chg="modGraphic">
          <ac:chgData name="Brayan Uriel Barrera Landero" userId="5c76625406c6b24d" providerId="LiveId" clId="{52989660-D07D-489D-BCB0-7FF5427B4074}" dt="2022-07-30T22:16:51.221" v="142" actId="20577"/>
          <ac:graphicFrameMkLst>
            <pc:docMk/>
            <pc:sldMk cId="2174076229" sldId="309"/>
            <ac:graphicFrameMk id="4" creationId="{039C79F7-1F56-3318-9CFC-7F1CE26F323F}"/>
          </ac:graphicFrameMkLst>
        </pc:graphicFrameChg>
      </pc:sldChg>
      <pc:sldChg chg="addSp delSp modSp add mod">
        <pc:chgData name="Brayan Uriel Barrera Landero" userId="5c76625406c6b24d" providerId="LiveId" clId="{52989660-D07D-489D-BCB0-7FF5427B4074}" dt="2022-08-06T16:06:54.017" v="269" actId="1076"/>
        <pc:sldMkLst>
          <pc:docMk/>
          <pc:sldMk cId="170304479" sldId="310"/>
        </pc:sldMkLst>
        <pc:spChg chg="add del">
          <ac:chgData name="Brayan Uriel Barrera Landero" userId="5c76625406c6b24d" providerId="LiveId" clId="{52989660-D07D-489D-BCB0-7FF5427B4074}" dt="2022-08-06T15:58:19.372" v="168"/>
          <ac:spMkLst>
            <pc:docMk/>
            <pc:sldMk cId="170304479" sldId="310"/>
            <ac:spMk id="4" creationId="{4F6F42BF-DE2C-B7F0-4E04-5ECA5E652A7C}"/>
          </ac:spMkLst>
        </pc:spChg>
        <pc:spChg chg="mod">
          <ac:chgData name="Brayan Uriel Barrera Landero" userId="5c76625406c6b24d" providerId="LiveId" clId="{52989660-D07D-489D-BCB0-7FF5427B4074}" dt="2022-08-06T15:59:48.985" v="255" actId="20577"/>
          <ac:spMkLst>
            <pc:docMk/>
            <pc:sldMk cId="170304479" sldId="310"/>
            <ac:spMk id="12" creationId="{4E73FF88-9D9C-B8EE-DA2D-C903D11E10FE}"/>
          </ac:spMkLst>
        </pc:spChg>
        <pc:spChg chg="mod">
          <ac:chgData name="Brayan Uriel Barrera Landero" userId="5c76625406c6b24d" providerId="LiveId" clId="{52989660-D07D-489D-BCB0-7FF5427B4074}" dt="2022-08-06T15:56:29.935" v="162" actId="20577"/>
          <ac:spMkLst>
            <pc:docMk/>
            <pc:sldMk cId="170304479" sldId="310"/>
            <ac:spMk id="33" creationId="{D4F17D7F-B7D1-FACF-8E97-4583E4F27D55}"/>
          </ac:spMkLst>
        </pc:spChg>
        <pc:graphicFrameChg chg="add mod modGraphic">
          <ac:chgData name="Brayan Uriel Barrera Landero" userId="5c76625406c6b24d" providerId="LiveId" clId="{52989660-D07D-489D-BCB0-7FF5427B4074}" dt="2022-08-06T15:56:00.028" v="155" actId="12385"/>
          <ac:graphicFrameMkLst>
            <pc:docMk/>
            <pc:sldMk cId="170304479" sldId="310"/>
            <ac:graphicFrameMk id="3" creationId="{5AAC7557-00EC-4FC5-E2EE-D5ECB425B29C}"/>
          </ac:graphicFrameMkLst>
        </pc:graphicFrameChg>
        <pc:graphicFrameChg chg="del mod modGraphic">
          <ac:chgData name="Brayan Uriel Barrera Landero" userId="5c76625406c6b24d" providerId="LiveId" clId="{52989660-D07D-489D-BCB0-7FF5427B4074}" dt="2022-08-06T15:55:08.825" v="147" actId="478"/>
          <ac:graphicFrameMkLst>
            <pc:docMk/>
            <pc:sldMk cId="170304479" sldId="310"/>
            <ac:graphicFrameMk id="5" creationId="{24AAE4B6-7534-A82E-ABB8-A005CA829FDA}"/>
          </ac:graphicFrameMkLst>
        </pc:graphicFrameChg>
        <pc:picChg chg="add mod">
          <ac:chgData name="Brayan Uriel Barrera Landero" userId="5c76625406c6b24d" providerId="LiveId" clId="{52989660-D07D-489D-BCB0-7FF5427B4074}" dt="2022-08-06T15:58:43.983" v="173" actId="1076"/>
          <ac:picMkLst>
            <pc:docMk/>
            <pc:sldMk cId="170304479" sldId="310"/>
            <ac:picMk id="6" creationId="{9171D159-C534-7430-F323-0FFDBE472B12}"/>
          </ac:picMkLst>
        </pc:picChg>
        <pc:picChg chg="add mod modCrop">
          <ac:chgData name="Brayan Uriel Barrera Landero" userId="5c76625406c6b24d" providerId="LiveId" clId="{52989660-D07D-489D-BCB0-7FF5427B4074}" dt="2022-08-06T16:06:54.017" v="269" actId="1076"/>
          <ac:picMkLst>
            <pc:docMk/>
            <pc:sldMk cId="170304479" sldId="310"/>
            <ac:picMk id="7" creationId="{F6A158B9-EEDC-EAD2-5C2C-5638B4F952F9}"/>
          </ac:picMkLst>
        </pc:picChg>
        <pc:picChg chg="del">
          <ac:chgData name="Brayan Uriel Barrera Landero" userId="5c76625406c6b24d" providerId="LiveId" clId="{52989660-D07D-489D-BCB0-7FF5427B4074}" dt="2022-08-06T15:56:02.541" v="156" actId="478"/>
          <ac:picMkLst>
            <pc:docMk/>
            <pc:sldMk cId="170304479" sldId="310"/>
            <ac:picMk id="17" creationId="{BE96D11E-8838-9A14-BA55-508B6B8F0DFF}"/>
          </ac:picMkLst>
        </pc:picChg>
      </pc:sldChg>
      <pc:sldChg chg="addSp delSp modSp add del mod">
        <pc:chgData name="Brayan Uriel Barrera Landero" userId="5c76625406c6b24d" providerId="LiveId" clId="{52989660-D07D-489D-BCB0-7FF5427B4074}" dt="2022-08-08T23:45:28.377" v="367" actId="2696"/>
        <pc:sldMkLst>
          <pc:docMk/>
          <pc:sldMk cId="3280406562" sldId="311"/>
        </pc:sldMkLst>
        <pc:spChg chg="mod">
          <ac:chgData name="Brayan Uriel Barrera Landero" userId="5c76625406c6b24d" providerId="LiveId" clId="{52989660-D07D-489D-BCB0-7FF5427B4074}" dt="2022-08-08T22:46:41.043" v="365" actId="20577"/>
          <ac:spMkLst>
            <pc:docMk/>
            <pc:sldMk cId="3280406562" sldId="311"/>
            <ac:spMk id="12" creationId="{4E73FF88-9D9C-B8EE-DA2D-C903D11E10FE}"/>
          </ac:spMkLst>
        </pc:spChg>
        <pc:graphicFrameChg chg="modGraphic">
          <ac:chgData name="Brayan Uriel Barrera Landero" userId="5c76625406c6b24d" providerId="LiveId" clId="{52989660-D07D-489D-BCB0-7FF5427B4074}" dt="2022-08-08T22:28:44.115" v="334" actId="20577"/>
          <ac:graphicFrameMkLst>
            <pc:docMk/>
            <pc:sldMk cId="3280406562" sldId="311"/>
            <ac:graphicFrameMk id="3" creationId="{5AAC7557-00EC-4FC5-E2EE-D5ECB425B29C}"/>
          </ac:graphicFrameMkLst>
        </pc:graphicFrameChg>
        <pc:picChg chg="add mod modCrop">
          <ac:chgData name="Brayan Uriel Barrera Landero" userId="5c76625406c6b24d" providerId="LiveId" clId="{52989660-D07D-489D-BCB0-7FF5427B4074}" dt="2022-08-08T22:34:31.787" v="339" actId="1076"/>
          <ac:picMkLst>
            <pc:docMk/>
            <pc:sldMk cId="3280406562" sldId="311"/>
            <ac:picMk id="4" creationId="{79FC92DD-722E-49EB-F889-5FC6CE022E03}"/>
          </ac:picMkLst>
        </pc:picChg>
        <pc:picChg chg="add mod modCrop">
          <ac:chgData name="Brayan Uriel Barrera Landero" userId="5c76625406c6b24d" providerId="LiveId" clId="{52989660-D07D-489D-BCB0-7FF5427B4074}" dt="2022-08-08T22:42:48.516" v="349" actId="14100"/>
          <ac:picMkLst>
            <pc:docMk/>
            <pc:sldMk cId="3280406562" sldId="311"/>
            <ac:picMk id="5" creationId="{6C447A02-F9B3-B297-A91E-B0E6AF58E533}"/>
          </ac:picMkLst>
        </pc:picChg>
        <pc:picChg chg="del">
          <ac:chgData name="Brayan Uriel Barrera Landero" userId="5c76625406c6b24d" providerId="LiveId" clId="{52989660-D07D-489D-BCB0-7FF5427B4074}" dt="2022-08-08T22:28:06.542" v="283" actId="478"/>
          <ac:picMkLst>
            <pc:docMk/>
            <pc:sldMk cId="3280406562" sldId="311"/>
            <ac:picMk id="6" creationId="{9171D159-C534-7430-F323-0FFDBE472B12}"/>
          </ac:picMkLst>
        </pc:picChg>
        <pc:picChg chg="del">
          <ac:chgData name="Brayan Uriel Barrera Landero" userId="5c76625406c6b24d" providerId="LiveId" clId="{52989660-D07D-489D-BCB0-7FF5427B4074}" dt="2022-08-08T22:28:08.657" v="284" actId="478"/>
          <ac:picMkLst>
            <pc:docMk/>
            <pc:sldMk cId="3280406562" sldId="311"/>
            <ac:picMk id="7" creationId="{F6A158B9-EEDC-EAD2-5C2C-5638B4F952F9}"/>
          </ac:picMkLst>
        </pc:picChg>
      </pc:sldChg>
      <pc:sldChg chg="addSp delSp modSp add mod">
        <pc:chgData name="Brayan Uriel Barrera Landero" userId="5c76625406c6b24d" providerId="LiveId" clId="{52989660-D07D-489D-BCB0-7FF5427B4074}" dt="2022-08-08T23:49:21.484" v="438" actId="14100"/>
        <pc:sldMkLst>
          <pc:docMk/>
          <pc:sldMk cId="839461793" sldId="312"/>
        </pc:sldMkLst>
        <pc:spChg chg="mod">
          <ac:chgData name="Brayan Uriel Barrera Landero" userId="5c76625406c6b24d" providerId="LiveId" clId="{52989660-D07D-489D-BCB0-7FF5427B4074}" dt="2022-08-08T23:45:52.789" v="401" actId="20577"/>
          <ac:spMkLst>
            <pc:docMk/>
            <pc:sldMk cId="839461793" sldId="312"/>
            <ac:spMk id="12" creationId="{4E73FF88-9D9C-B8EE-DA2D-C903D11E10FE}"/>
          </ac:spMkLst>
        </pc:spChg>
        <pc:graphicFrameChg chg="modGraphic">
          <ac:chgData name="Brayan Uriel Barrera Landero" userId="5c76625406c6b24d" providerId="LiveId" clId="{52989660-D07D-489D-BCB0-7FF5427B4074}" dt="2022-08-08T23:46:06.873" v="419" actId="20577"/>
          <ac:graphicFrameMkLst>
            <pc:docMk/>
            <pc:sldMk cId="839461793" sldId="312"/>
            <ac:graphicFrameMk id="3" creationId="{5AAC7557-00EC-4FC5-E2EE-D5ECB425B29C}"/>
          </ac:graphicFrameMkLst>
        </pc:graphicFrameChg>
        <pc:picChg chg="del">
          <ac:chgData name="Brayan Uriel Barrera Landero" userId="5c76625406c6b24d" providerId="LiveId" clId="{52989660-D07D-489D-BCB0-7FF5427B4074}" dt="2022-08-08T23:46:10.249" v="421" actId="478"/>
          <ac:picMkLst>
            <pc:docMk/>
            <pc:sldMk cId="839461793" sldId="312"/>
            <ac:picMk id="4" creationId="{79FC92DD-722E-49EB-F889-5FC6CE022E03}"/>
          </ac:picMkLst>
        </pc:picChg>
        <pc:picChg chg="del">
          <ac:chgData name="Brayan Uriel Barrera Landero" userId="5c76625406c6b24d" providerId="LiveId" clId="{52989660-D07D-489D-BCB0-7FF5427B4074}" dt="2022-08-08T23:46:08.651" v="420" actId="478"/>
          <ac:picMkLst>
            <pc:docMk/>
            <pc:sldMk cId="839461793" sldId="312"/>
            <ac:picMk id="5" creationId="{6C447A02-F9B3-B297-A91E-B0E6AF58E533}"/>
          </ac:picMkLst>
        </pc:picChg>
        <pc:picChg chg="add mod modCrop">
          <ac:chgData name="Brayan Uriel Barrera Landero" userId="5c76625406c6b24d" providerId="LiveId" clId="{52989660-D07D-489D-BCB0-7FF5427B4074}" dt="2022-08-08T23:49:21.484" v="438" actId="14100"/>
          <ac:picMkLst>
            <pc:docMk/>
            <pc:sldMk cId="839461793" sldId="312"/>
            <ac:picMk id="6" creationId="{50F6DE83-A56A-6AD1-00A9-ED3B38B8C1EF}"/>
          </ac:picMkLst>
        </pc:picChg>
        <pc:picChg chg="add mod modCrop">
          <ac:chgData name="Brayan Uriel Barrera Landero" userId="5c76625406c6b24d" providerId="LiveId" clId="{52989660-D07D-489D-BCB0-7FF5427B4074}" dt="2022-08-08T23:49:17.445" v="437" actId="1076"/>
          <ac:picMkLst>
            <pc:docMk/>
            <pc:sldMk cId="839461793" sldId="312"/>
            <ac:picMk id="7" creationId="{05499C89-FA08-C520-505C-D6ABD1788B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E4E7C-D5F8-0009-92DA-CC1305E8D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739E3D-F985-567A-67E4-36CC69623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8FCFCA-19FA-DD6A-9C6B-9E817030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85EC17-4BCD-0EA1-18E8-E12E68B8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B05283-C28B-4956-F859-CE414E85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64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57FAF-47D2-CEB2-216D-3E8AFA21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F395AA-A300-B186-7938-DFFE34940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FAA84-11E7-EDF8-241B-3AB75064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6CCB2-2274-CED5-F335-DB09D755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11EBE0-3914-6F6A-938A-E11FCF55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67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203854-BC24-C388-5DFB-172D0C519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4C73F4-9DCA-EEA7-08C3-937416094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9ADA0B-BB52-85E7-04F6-F71FE69F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67C8-4DD7-3B43-600F-A063FE89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82BD2-C20C-97BB-5646-FCEC1AA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37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C623E-1B55-EFCB-183D-A25E33AC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D7FA4-9BEF-112F-C4C8-EE74BE3A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75CBF5-F321-F682-B006-C4CEF863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FA203F-B1E3-A5F1-0A55-ED6C429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DB4F93-0B27-38AD-2ED2-1D4A82F6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20D2B-2BBD-EFFF-BE3D-8C74D179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E35789-CC1C-C707-ACF2-D5DC5886D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30038-8BEB-29FB-FF61-5A7029C2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55F4F0-CA48-A065-93F4-2642EBF4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8FBDC9-2EE7-53CB-87D6-E17D9B4B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80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D53EC-F829-BED7-4834-5ADEE50C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1CBA6-00F4-2D7D-E94B-2C1673C03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87CA07-F2B9-931C-42E0-4319647D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AC81D1-A1D1-2041-E85F-271FEB1D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D974A6-2E26-CAD2-6B88-1220DC16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F4501B-5823-E611-27CE-9B774360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815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985CF-2DA8-9AE1-52B1-BE18DF1FC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2904CA-D35F-D481-34C0-B5C3E52D0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2E8728-F842-45AB-12A1-B8F7AAFE1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A2DD32-EE72-E78B-11A6-EF4743186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48EA2B-A4A8-113E-8299-E5EEF74FE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09D47F-169A-D587-9644-2CD884BA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C44445C-993B-ECA0-9E66-D398E9BC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1AF197-ECAF-18D3-12B5-9B9EAC82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55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926C3-C790-5EBA-9949-966AA562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587C2E-1E45-42FB-2B53-E73304F5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689874-F64E-3762-E218-81F0305F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E0BCDF-ADB3-86A4-CE23-D8B194E9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54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E38B20-446B-DEF0-AEB9-797C1C5D5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86A8DF-9369-CAE5-779A-03700295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14062E-DC1C-AC21-7C66-5AF4C6CD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1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12DB7-B7B6-DB9A-A4B3-8903BF4D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D902DC-2D5C-B097-FEB5-80767DF96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C30316-5EDA-0BA7-E065-D1B1EAF9C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6BC8A3-7521-E46B-8D35-88C83352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F80C9-AC86-9682-5967-513E09C1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B72A5F-E1DE-4EA6-066B-A6469CFC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41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5AFAF-9898-6B95-B492-72505FF3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DFC8EC3-C953-B915-0DCF-283556549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CFE8A8-A1A6-4F9D-877D-5C390C12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7166B3-2CAE-9C86-6B1B-3DABCB714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EA70FB-5115-46D5-0F14-90C10076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91FC18-F021-5FE5-AFDB-59D03220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04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364457-FFF7-C873-CFAE-103A563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80131A-ED7E-9C60-5047-1B30ABF09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5C7484-299A-C27E-2CC1-2A332B5AB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572F-0A16-48F0-A95A-20CB6B229D3B}" type="datetimeFigureOut">
              <a:rPr lang="es-ES" smtClean="0"/>
              <a:t>08/08/2022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FDCCF-0CDD-754B-6CFE-5DE9B2B66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0680B-828F-7CFE-CF9A-68363D366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C449-8D3F-493A-8806-433A53A34C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4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E85011-4DF9-C907-A26E-B918FA57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3" t="17778" r="13417" b="6667"/>
          <a:stretch/>
        </p:blipFill>
        <p:spPr>
          <a:xfrm>
            <a:off x="0" y="30480"/>
            <a:ext cx="12192000" cy="68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4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3030 T10 CANBUS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LED`S,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0C2B81F-193A-7796-FECF-04A92E59AE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77" t="5766" r="1816" b="2544"/>
          <a:stretch/>
        </p:blipFill>
        <p:spPr>
          <a:xfrm>
            <a:off x="4041471" y="2184400"/>
            <a:ext cx="3613633" cy="3179462"/>
          </a:xfrm>
          <a:prstGeom prst="rect">
            <a:avLst/>
          </a:prstGeom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4EA562F2-32AD-A94C-E447-16FCBEFD8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5368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F59BD40-0182-DBE7-D3DA-4FBA98C88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23434"/>
              </p:ext>
            </p:extLst>
          </p:nvPr>
        </p:nvGraphicFramePr>
        <p:xfrm>
          <a:off x="1965483" y="2553531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05934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175-081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175-082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175-083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175-084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175-085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175-086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175-087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175-088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175-089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25879D7-0B2D-0A63-D39F-8ED6529E3F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6" t="3600" r="64564" b="4564"/>
          <a:stretch/>
        </p:blipFill>
        <p:spPr>
          <a:xfrm rot="16200000">
            <a:off x="9389833" y="1729347"/>
            <a:ext cx="1379661" cy="24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3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491967" y="1046001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12-24 VOLTS T10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LED`S 12-24 VOLTS,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950483-9640-0D49-42B0-6345D9F84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204" y="2579194"/>
            <a:ext cx="4390753" cy="2852538"/>
          </a:xfrm>
          <a:prstGeom prst="rect">
            <a:avLst/>
          </a:prstGeom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192D6CA0-49B1-96FA-7306-0FE0CA9B2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5368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BD078E5-2C87-2988-802F-D802E0BFD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30338"/>
              </p:ext>
            </p:extLst>
          </p:nvPr>
        </p:nvGraphicFramePr>
        <p:xfrm>
          <a:off x="1782224" y="2567939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175-091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175-092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175-093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175-094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175-095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175-096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175-097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175-098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175-099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69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ALU/COB CANBUS  T10</a:t>
            </a:r>
          </a:p>
          <a:p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ALU/COBRE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11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64C0D3-2383-8E98-2D95-F9FF95B5A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228" y="2143761"/>
            <a:ext cx="3985271" cy="3692538"/>
          </a:xfrm>
          <a:prstGeom prst="rect">
            <a:avLst/>
          </a:prstGeom>
        </p:spPr>
      </p:pic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88825AB1-9DFD-0904-519C-E8EF1C81AA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5368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FCCC32D-704B-04E1-185C-9E7CC2AAC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06682"/>
              </p:ext>
            </p:extLst>
          </p:nvPr>
        </p:nvGraphicFramePr>
        <p:xfrm>
          <a:off x="1830890" y="2592077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175-101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175-102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175-103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175-104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175-105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175-106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175-107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175-108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175-109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34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T10 CANBUS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LED`S,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E96D11E-8838-9A14-BA55-508B6B8F0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913" y="1934862"/>
            <a:ext cx="3797025" cy="3429000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04987B7-D6AA-A1B1-C82C-2370CEB767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5368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4AAE4B6-7534-A82E-ABB8-A005CA829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741914"/>
              </p:ext>
            </p:extLst>
          </p:nvPr>
        </p:nvGraphicFramePr>
        <p:xfrm>
          <a:off x="1885883" y="2567939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175-111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175-112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175-113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175-114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175-115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175-116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175-117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175-118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175-119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08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T10 DOMINO 15 LEDS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LED`S,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04987B7-D6AA-A1B1-C82C-2370CEB76736}"/>
              </a:ext>
            </a:extLst>
          </p:cNvPr>
          <p:cNvGraphicFramePr>
            <a:graphicFrameLocks noGrp="1"/>
          </p:cNvGraphicFramePr>
          <p:nvPr/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AC7557-00EC-4FC5-E2EE-D5ECB425B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73207"/>
              </p:ext>
            </p:extLst>
          </p:nvPr>
        </p:nvGraphicFramePr>
        <p:xfrm>
          <a:off x="1780380" y="2567938"/>
          <a:ext cx="993299" cy="3140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3299">
                  <a:extLst>
                    <a:ext uri="{9D8B030D-6E8A-4147-A177-3AD203B41FA5}">
                      <a16:colId xmlns:a16="http://schemas.microsoft.com/office/drawing/2014/main" val="339521203"/>
                    </a:ext>
                  </a:extLst>
                </a:gridCol>
              </a:tblGrid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3427395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175-121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2945635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175-122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4153718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175-123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0582601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175-124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4348256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175-125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8098092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175-126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8257431"/>
                  </a:ext>
                </a:extLst>
              </a:tr>
              <a:tr h="32541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175-127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2000849"/>
                  </a:ext>
                </a:extLst>
              </a:tr>
              <a:tr h="32541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175-128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957908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175-129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821681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171D159-C534-7430-F323-0FFDBE472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569" y="2216284"/>
            <a:ext cx="4089940" cy="33650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A158B9-EEDC-EAD2-5C2C-5638B4F952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610" t="34485" r="33332" b="28650"/>
          <a:stretch/>
        </p:blipFill>
        <p:spPr>
          <a:xfrm rot="5400000">
            <a:off x="9543133" y="1815268"/>
            <a:ext cx="969043" cy="25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T10 </a:t>
            </a:r>
            <a:r>
              <a:rPr lang="es-ES" sz="2400" b="1" dirty="0">
                <a:solidFill>
                  <a:srgbClr val="A5A5A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12-24V 3 CMS</a:t>
            </a: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 LED`S,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04987B7-D6AA-A1B1-C82C-2370CEB76736}"/>
              </a:ext>
            </a:extLst>
          </p:cNvPr>
          <p:cNvGraphicFramePr>
            <a:graphicFrameLocks noGrp="1"/>
          </p:cNvGraphicFramePr>
          <p:nvPr/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AC7557-00EC-4FC5-E2EE-D5ECB425B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780996"/>
              </p:ext>
            </p:extLst>
          </p:nvPr>
        </p:nvGraphicFramePr>
        <p:xfrm>
          <a:off x="1780380" y="2567938"/>
          <a:ext cx="993299" cy="3140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3299">
                  <a:extLst>
                    <a:ext uri="{9D8B030D-6E8A-4147-A177-3AD203B41FA5}">
                      <a16:colId xmlns:a16="http://schemas.microsoft.com/office/drawing/2014/main" val="339521203"/>
                    </a:ext>
                  </a:extLst>
                </a:gridCol>
              </a:tblGrid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3427395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2945635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4153718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0582601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4348256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8098092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8257431"/>
                  </a:ext>
                </a:extLst>
              </a:tr>
              <a:tr h="32541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2000849"/>
                  </a:ext>
                </a:extLst>
              </a:tr>
              <a:tr h="32541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957908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175-139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8216815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9FC92DD-722E-49EB-F889-5FC6CE02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79" t="34615" r="40061" b="29099"/>
          <a:stretch/>
        </p:blipFill>
        <p:spPr>
          <a:xfrm rot="5400000">
            <a:off x="9396362" y="1864609"/>
            <a:ext cx="1366604" cy="23018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447A02-F9B3-B297-A91E-B0E6AF58E5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426" r="6765" b="31732"/>
          <a:stretch/>
        </p:blipFill>
        <p:spPr>
          <a:xfrm>
            <a:off x="3092578" y="2567938"/>
            <a:ext cx="4733274" cy="28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T10 TRANSPARENTE ECONOMICO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LED,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04987B7-D6AA-A1B1-C82C-2370CEB76736}"/>
              </a:ext>
            </a:extLst>
          </p:cNvPr>
          <p:cNvGraphicFramePr>
            <a:graphicFrameLocks noGrp="1"/>
          </p:cNvGraphicFramePr>
          <p:nvPr/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AC7557-00EC-4FC5-E2EE-D5ECB425B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978251"/>
              </p:ext>
            </p:extLst>
          </p:nvPr>
        </p:nvGraphicFramePr>
        <p:xfrm>
          <a:off x="1780380" y="2567938"/>
          <a:ext cx="993299" cy="3140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3299">
                  <a:extLst>
                    <a:ext uri="{9D8B030D-6E8A-4147-A177-3AD203B41FA5}">
                      <a16:colId xmlns:a16="http://schemas.microsoft.com/office/drawing/2014/main" val="339521203"/>
                    </a:ext>
                  </a:extLst>
                </a:gridCol>
              </a:tblGrid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03427395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72945635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4153718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0582601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4348256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48098092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98257431"/>
                  </a:ext>
                </a:extLst>
              </a:tr>
              <a:tr h="32541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175-147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02000849"/>
                  </a:ext>
                </a:extLst>
              </a:tr>
              <a:tr h="32541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175-148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957908"/>
                  </a:ext>
                </a:extLst>
              </a:tr>
              <a:tr h="30599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175-149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8216815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0F6DE83-A56A-6AD1-00A9-ED3B38B8C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57" t="23405" r="12817" b="20260"/>
          <a:stretch/>
        </p:blipFill>
        <p:spPr>
          <a:xfrm flipV="1">
            <a:off x="2832026" y="2936240"/>
            <a:ext cx="5102555" cy="20533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499C89-FA08-C520-505C-D6ABD1788B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98" t="32623" r="48459" b="31732"/>
          <a:stretch/>
        </p:blipFill>
        <p:spPr>
          <a:xfrm rot="5400000">
            <a:off x="9542943" y="1669553"/>
            <a:ext cx="1396753" cy="247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17524" y="1101768"/>
            <a:ext cx="4427059" cy="44049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MINI PELLIZCO TABLERO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LED'S,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1</a:t>
            </a:r>
            <a:r>
              <a:rPr lang="es-ES" sz="2000" b="1" i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B85A7E-0053-24CB-48E0-071D3C1B47DF}"/>
              </a:ext>
            </a:extLst>
          </p:cNvPr>
          <p:cNvGraphicFramePr>
            <a:graphicFrameLocks noGrp="1"/>
          </p:cNvGraphicFramePr>
          <p:nvPr/>
        </p:nvGraphicFramePr>
        <p:xfrm>
          <a:off x="646604" y="2265062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9C79F7-1F56-3318-9CFC-7F1CE26F323F}"/>
              </a:ext>
            </a:extLst>
          </p:cNvPr>
          <p:cNvGraphicFramePr>
            <a:graphicFrameLocks noGrp="1"/>
          </p:cNvGraphicFramePr>
          <p:nvPr/>
        </p:nvGraphicFramePr>
        <p:xfrm>
          <a:off x="2009049" y="2265062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18265307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626883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177-001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215616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177-002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463997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177-003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176056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177-004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1054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177-005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345238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177-006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639605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177-007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177-008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177-009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2828981"/>
                  </a:ext>
                </a:extLst>
              </a:tr>
            </a:tbl>
          </a:graphicData>
        </a:graphic>
      </p:graphicFrame>
      <p:pic>
        <p:nvPicPr>
          <p:cNvPr id="11" name="Imagen 10" descr="Un par de botellas de vino&#10;&#10;Descripción generada automáticamente con confianza baja">
            <a:extLst>
              <a:ext uri="{FF2B5EF4-FFF2-40B4-BE49-F238E27FC236}">
                <a16:creationId xmlns:a16="http://schemas.microsoft.com/office/drawing/2014/main" id="{CD41E88D-1578-C502-EDD0-3AD6E4FB43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4" r="574" b="45436"/>
          <a:stretch/>
        </p:blipFill>
        <p:spPr>
          <a:xfrm>
            <a:off x="2753449" y="2722530"/>
            <a:ext cx="5267223" cy="1903746"/>
          </a:xfrm>
          <a:prstGeom prst="rect">
            <a:avLst/>
          </a:prstGeom>
        </p:spPr>
      </p:pic>
      <p:pic>
        <p:nvPicPr>
          <p:cNvPr id="17" name="Imagen 16" descr="Imagen de la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0D24C46B-7844-BF29-1ADD-8C0A500101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6" t="29840" r="38430" b="41792"/>
          <a:stretch/>
        </p:blipFill>
        <p:spPr>
          <a:xfrm rot="16200000">
            <a:off x="9001804" y="1474466"/>
            <a:ext cx="1903746" cy="293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17524" y="1101768"/>
            <a:ext cx="4427059" cy="44049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T5 TABLERO 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LED,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15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B85A7E-0053-24CB-48E0-071D3C1B47DF}"/>
              </a:ext>
            </a:extLst>
          </p:cNvPr>
          <p:cNvGraphicFramePr>
            <a:graphicFrameLocks noGrp="1"/>
          </p:cNvGraphicFramePr>
          <p:nvPr/>
        </p:nvGraphicFramePr>
        <p:xfrm>
          <a:off x="646604" y="2265062"/>
          <a:ext cx="1276668" cy="1866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Amarillo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39C79F7-1F56-3318-9CFC-7F1CE26F3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65399"/>
              </p:ext>
            </p:extLst>
          </p:nvPr>
        </p:nvGraphicFramePr>
        <p:xfrm>
          <a:off x="2009049" y="2265062"/>
          <a:ext cx="1108393" cy="18669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18265307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626883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177-011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215616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177-012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463997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177-013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176056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177-014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1054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177-015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345238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2EF8632-738A-69C1-7A86-FE113581A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196" y="1525865"/>
            <a:ext cx="3759569" cy="34092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8A2ED2-8195-3BB6-5E13-D500972BB2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57" t="2074" r="7145" b="4592"/>
          <a:stretch/>
        </p:blipFill>
        <p:spPr>
          <a:xfrm rot="16200000">
            <a:off x="9171287" y="1894947"/>
            <a:ext cx="1816754" cy="24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5" y="1116283"/>
            <a:ext cx="4303078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T10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CERÁMICO,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i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C599DC-4550-20F6-30E1-1803CAC2E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4635" y="2186519"/>
            <a:ext cx="1739837" cy="16737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7BA4DCD-879E-9FB6-A737-DA9C55E81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482" y="2249740"/>
            <a:ext cx="3852509" cy="3485094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23284A8C-B7AC-4DF9-5823-28B6DB503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2002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69E3D339-59E5-31E5-87A3-80233A3F9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05202"/>
              </p:ext>
            </p:extLst>
          </p:nvPr>
        </p:nvGraphicFramePr>
        <p:xfrm>
          <a:off x="1990406" y="2567938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1826530700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626883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175-001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2156164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175-002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463997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175-003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176056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175-004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1054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>
                          <a:effectLst/>
                        </a:rPr>
                        <a:t>175-005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345238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175-006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5639605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175-007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175-008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175-009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2828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4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ECONOMICO T10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LED'S,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2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EA398E-AEA6-0288-9ECE-5B6756655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746" y="1878214"/>
            <a:ext cx="3507654" cy="33517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E4404AB-0010-D350-769A-26727E705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1662" y="2252689"/>
            <a:ext cx="1960556" cy="1713671"/>
          </a:xfrm>
          <a:prstGeom prst="rect">
            <a:avLst/>
          </a:prstGeom>
        </p:spPr>
      </p:pic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38DF2B17-841C-3AB7-1EC6-5F25E47D5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5368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ABB67C-703D-2BEB-1B91-B49F9EC1F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69906"/>
              </p:ext>
            </p:extLst>
          </p:nvPr>
        </p:nvGraphicFramePr>
        <p:xfrm>
          <a:off x="1782224" y="2590691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175-011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175-012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175-013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175-014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175-015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175-016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175-017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175-018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175-019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31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ALUMINIO MULTILED T10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 LED'S,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90804D1-0528-E123-9A8E-BA84A756C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796" y="2086479"/>
            <a:ext cx="3994026" cy="29706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A12F83-FDF9-D818-E7C4-634C780307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0909" y="2090458"/>
            <a:ext cx="2202073" cy="1847503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9E4DBDF5-AD8E-AE17-5641-23B6B1ECC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5368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DBC71D9-97A6-5FE9-F088-16B8A7011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33589"/>
              </p:ext>
            </p:extLst>
          </p:nvPr>
        </p:nvGraphicFramePr>
        <p:xfrm>
          <a:off x="2208394" y="2567940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175-021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175-022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175-023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175-024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175-025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175-026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175-027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175-028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175-029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78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T10 CANBUS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LED'S,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B85A7E-0053-24CB-48E0-071D3C1B4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33348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6B88366-8A72-D32D-61A6-CA3E20388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62" y="2204788"/>
            <a:ext cx="1899399" cy="16677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1A2C0B-8710-C204-98EC-FD610A8B89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622" y="1664534"/>
            <a:ext cx="3500701" cy="352893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ED989E-0366-B04A-9AEB-0317903F5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50217"/>
              </p:ext>
            </p:extLst>
          </p:nvPr>
        </p:nvGraphicFramePr>
        <p:xfrm>
          <a:off x="1782224" y="2567939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175-031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175-032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175-033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175-034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175-035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175-036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175-037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175-038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6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T10 CANBUS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LED'S,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45DE29-5C70-2B27-45E5-9CCD5BDEB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144" y="2010707"/>
            <a:ext cx="3802176" cy="30699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55CF36-BCAB-39D7-4695-47CC33690BB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7700" b="2709"/>
          <a:stretch/>
        </p:blipFill>
        <p:spPr>
          <a:xfrm rot="5400000">
            <a:off x="8988862" y="1813566"/>
            <a:ext cx="1743457" cy="2398383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F0D498C1-B3EB-1081-6DC0-6EF306AF7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5368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79DA19-95B0-DFCD-4AC9-B7C4876C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23718"/>
              </p:ext>
            </p:extLst>
          </p:nvPr>
        </p:nvGraphicFramePr>
        <p:xfrm>
          <a:off x="2120101" y="2567940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175-041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175-042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175-043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175-044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175-045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175-046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175-047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175-048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175-049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66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T10 CANBUS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 LED'S,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5B10585-9555-7958-CA40-471DF8C78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188" y="2099846"/>
            <a:ext cx="3955892" cy="33581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B735E7-381C-9066-1DE9-045505DC8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106298" y="1718229"/>
            <a:ext cx="1495006" cy="2626361"/>
          </a:xfrm>
          <a:prstGeom prst="rect">
            <a:avLst/>
          </a:prstGeom>
        </p:spPr>
      </p:pic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28E46DA-E789-FC5D-EF5A-645897B66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553685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6FC1AAA-CFF7-6219-0A36-61C2A36B5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3559"/>
              </p:ext>
            </p:extLst>
          </p:nvPr>
        </p:nvGraphicFramePr>
        <p:xfrm>
          <a:off x="2064949" y="2541915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175-051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175-052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175-053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175-054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175-055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175-056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175-057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175-058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175-059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77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GEL T10  </a:t>
            </a:r>
          </a:p>
          <a:p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FIJO, DIFERENTES COLORES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3B85A7E-0053-24CB-48E0-071D3C1B4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2953"/>
              </p:ext>
            </p:extLst>
          </p:nvPr>
        </p:nvGraphicFramePr>
        <p:xfrm>
          <a:off x="713740" y="2567940"/>
          <a:ext cx="1276668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76668">
                  <a:extLst>
                    <a:ext uri="{9D8B030D-6E8A-4147-A177-3AD203B41FA5}">
                      <a16:colId xmlns:a16="http://schemas.microsoft.com/office/drawing/2014/main" val="1866655557"/>
                    </a:ext>
                  </a:extLst>
                </a:gridCol>
              </a:tblGrid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5532970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341051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2277048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Ámbar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60004616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81163585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Rojo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0970363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Rosa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88272489"/>
                  </a:ext>
                </a:extLst>
              </a:tr>
              <a:tr h="299477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Morado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RGB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Azul 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0531658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EC55BE3-912C-6DBD-13F0-36927C202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604" y="1307758"/>
            <a:ext cx="2234275" cy="368730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35EDCE7-F795-128B-3C57-C329EBDF6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40484"/>
              </p:ext>
            </p:extLst>
          </p:nvPr>
        </p:nvGraphicFramePr>
        <p:xfrm>
          <a:off x="2159447" y="2578987"/>
          <a:ext cx="1108393" cy="3098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08393">
                  <a:extLst>
                    <a:ext uri="{9D8B030D-6E8A-4147-A177-3AD203B41FA5}">
                      <a16:colId xmlns:a16="http://schemas.microsoft.com/office/drawing/2014/main" val="231771351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2364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175-061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51873602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175-062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533883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175-063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8655342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175-064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96571201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175-065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80455136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175-066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14105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175-067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175-068</a:t>
                      </a:r>
                    </a:p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175-069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040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96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995F97AE-8E4F-685A-AAFA-37B86288C632}"/>
              </a:ext>
            </a:extLst>
          </p:cNvPr>
          <p:cNvSpPr/>
          <p:nvPr/>
        </p:nvSpPr>
        <p:spPr>
          <a:xfrm>
            <a:off x="21264" y="5834593"/>
            <a:ext cx="10058400" cy="10234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206">
            <a:extLst>
              <a:ext uri="{FF2B5EF4-FFF2-40B4-BE49-F238E27FC236}">
                <a16:creationId xmlns:a16="http://schemas.microsoft.com/office/drawing/2014/main" id="{B1590DEF-7CA4-A4B2-6985-92EE6AA1C128}"/>
              </a:ext>
            </a:extLst>
          </p:cNvPr>
          <p:cNvSpPr/>
          <p:nvPr/>
        </p:nvSpPr>
        <p:spPr>
          <a:xfrm flipH="1">
            <a:off x="9560560" y="5677787"/>
            <a:ext cx="2631440" cy="1180214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9" name="Cuadro de texto 990">
            <a:extLst>
              <a:ext uri="{FF2B5EF4-FFF2-40B4-BE49-F238E27FC236}">
                <a16:creationId xmlns:a16="http://schemas.microsoft.com/office/drawing/2014/main" id="{32DF2D53-34D8-8FEE-6849-793BA70F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7" y="6167121"/>
            <a:ext cx="3103561" cy="5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r>
              <a:rPr lang="es-E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IMPORTACIONES MOMI</a:t>
            </a:r>
            <a:endParaRPr lang="es-E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1032">
            <a:extLst>
              <a:ext uri="{FF2B5EF4-FFF2-40B4-BE49-F238E27FC236}">
                <a16:creationId xmlns:a16="http://schemas.microsoft.com/office/drawing/2014/main" id="{4E73FF88-9D9C-B8EE-DA2D-C903D11E10FE}"/>
              </a:ext>
            </a:extLst>
          </p:cNvPr>
          <p:cNvSpPr txBox="1"/>
          <p:nvPr/>
        </p:nvSpPr>
        <p:spPr>
          <a:xfrm>
            <a:off x="577264" y="1116283"/>
            <a:ext cx="4370655" cy="41478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s-ES" sz="2400" b="1" dirty="0">
                <a:solidFill>
                  <a:srgbClr val="A5A5A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FOCO DE PELLIZCO ESTROBO T10  </a:t>
            </a:r>
          </a:p>
          <a:p>
            <a:r>
              <a:rPr lang="es-E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ESTROBO</a:t>
            </a:r>
            <a:r>
              <a:rPr lang="es-ES" dirty="0"/>
              <a:t> 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ángulo 206">
            <a:extLst>
              <a:ext uri="{FF2B5EF4-FFF2-40B4-BE49-F238E27FC236}">
                <a16:creationId xmlns:a16="http://schemas.microsoft.com/office/drawing/2014/main" id="{4C5BBCFE-36EA-891F-1B14-93FE9D0D8CD5}"/>
              </a:ext>
            </a:extLst>
          </p:cNvPr>
          <p:cNvSpPr/>
          <p:nvPr/>
        </p:nvSpPr>
        <p:spPr>
          <a:xfrm>
            <a:off x="0" y="0"/>
            <a:ext cx="2519680" cy="944962"/>
          </a:xfrm>
          <a:custGeom>
            <a:avLst/>
            <a:gdLst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626870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5028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435784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  <a:gd name="connsiteX0" fmla="*/ 0 w 1626870"/>
              <a:gd name="connsiteY0" fmla="*/ 0 h 464820"/>
              <a:gd name="connsiteX1" fmla="*/ 1626870 w 1626870"/>
              <a:gd name="connsiteY1" fmla="*/ 0 h 464820"/>
              <a:gd name="connsiteX2" fmla="*/ 1355106 w 1626870"/>
              <a:gd name="connsiteY2" fmla="*/ 464820 h 464820"/>
              <a:gd name="connsiteX3" fmla="*/ 0 w 1626870"/>
              <a:gd name="connsiteY3" fmla="*/ 464820 h 464820"/>
              <a:gd name="connsiteX4" fmla="*/ 0 w 1626870"/>
              <a:gd name="connsiteY4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870" h="464820">
                <a:moveTo>
                  <a:pt x="0" y="0"/>
                </a:moveTo>
                <a:lnTo>
                  <a:pt x="1626870" y="0"/>
                </a:lnTo>
                <a:lnTo>
                  <a:pt x="1355106" y="464820"/>
                </a:lnTo>
                <a:lnTo>
                  <a:pt x="0" y="46482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6ED54-6245-1971-325D-67BDA776C2B5}"/>
              </a:ext>
            </a:extLst>
          </p:cNvPr>
          <p:cNvSpPr txBox="1"/>
          <p:nvPr/>
        </p:nvSpPr>
        <p:spPr>
          <a:xfrm>
            <a:off x="401002" y="241648"/>
            <a:ext cx="158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FOCOS</a:t>
            </a:r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B625B05E-C590-957A-9A5E-CB0D9095D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81" y="0"/>
            <a:ext cx="3707720" cy="2567940"/>
          </a:xfrm>
          <a:prstGeom prst="rect">
            <a:avLst/>
          </a:prstGeom>
        </p:spPr>
      </p:pic>
      <p:pic>
        <p:nvPicPr>
          <p:cNvPr id="23" name="Imagen 2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8187F2A9-9771-8B48-5A51-661ECAFE5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30" y="4935138"/>
            <a:ext cx="804669" cy="4726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512E424-465C-5481-8C71-880A78EAEBE3}"/>
              </a:ext>
            </a:extLst>
          </p:cNvPr>
          <p:cNvSpPr txBox="1"/>
          <p:nvPr/>
        </p:nvSpPr>
        <p:spPr>
          <a:xfrm>
            <a:off x="8761662" y="4064610"/>
            <a:ext cx="291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55 25 38 38 17</a:t>
            </a:r>
          </a:p>
        </p:txBody>
      </p:sp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7F6AF07A-6C45-6711-C9F2-FB7D0274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883" y="3898793"/>
            <a:ext cx="749002" cy="749002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CDC00-F5FA-163A-C493-83E3BF6490F4}"/>
              </a:ext>
            </a:extLst>
          </p:cNvPr>
          <p:cNvSpPr txBox="1"/>
          <p:nvPr/>
        </p:nvSpPr>
        <p:spPr>
          <a:xfrm>
            <a:off x="8540620" y="4963752"/>
            <a:ext cx="3595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momimportaciones@gmail.com</a:t>
            </a:r>
          </a:p>
        </p:txBody>
      </p:sp>
      <p:sp>
        <p:nvSpPr>
          <p:cNvPr id="33" name="Cuadro de texto 990">
            <a:extLst>
              <a:ext uri="{FF2B5EF4-FFF2-40B4-BE49-F238E27FC236}">
                <a16:creationId xmlns:a16="http://schemas.microsoft.com/office/drawing/2014/main" id="{D4F17D7F-B7D1-FACF-8E97-4583E4F2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5119" y="6086394"/>
            <a:ext cx="1268253" cy="40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r">
              <a:spcAft>
                <a:spcPts val="800"/>
              </a:spcAft>
            </a:pPr>
            <a:r>
              <a:rPr lang="es-ES" sz="2000" b="1" spc="7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Página </a:t>
            </a:r>
            <a:r>
              <a:rPr lang="es-ES" sz="2000" b="1" spc="75" dirty="0">
                <a:solidFill>
                  <a:srgbClr val="FFFF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endParaRPr lang="es-ES" sz="2000" spc="75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FB2FD63-150D-1EF1-ABE1-33BB94815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612239"/>
              </p:ext>
            </p:extLst>
          </p:nvPr>
        </p:nvGraphicFramePr>
        <p:xfrm>
          <a:off x="649604" y="2567940"/>
          <a:ext cx="1433195" cy="622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3195">
                  <a:extLst>
                    <a:ext uri="{9D8B030D-6E8A-4147-A177-3AD203B41FA5}">
                      <a16:colId xmlns:a16="http://schemas.microsoft.com/office/drawing/2014/main" val="54098267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Color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00901847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Blanco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5744253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BF0377C-BA33-8D09-9A36-77CD4F7D69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30198"/>
              </p:ext>
            </p:extLst>
          </p:nvPr>
        </p:nvGraphicFramePr>
        <p:xfrm>
          <a:off x="2082798" y="2567938"/>
          <a:ext cx="1280161" cy="622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1">
                  <a:extLst>
                    <a:ext uri="{9D8B030D-6E8A-4147-A177-3AD203B41FA5}">
                      <a16:colId xmlns:a16="http://schemas.microsoft.com/office/drawing/2014/main" val="318417738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Código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6165798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</a:rPr>
                        <a:t>175-071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9905421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CCE8018A-709E-CAA3-48A6-13B83F05EF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95699" y="307546"/>
            <a:ext cx="3246224" cy="5765294"/>
          </a:xfrm>
          <a:prstGeom prst="rect">
            <a:avLst/>
          </a:prstGeom>
        </p:spPr>
      </p:pic>
      <p:pic>
        <p:nvPicPr>
          <p:cNvPr id="15" name="Imagen 14" descr="Imagen de la pantalla de un celular&#10;&#10;Descripción generada automáticamente con confianza media">
            <a:extLst>
              <a:ext uri="{FF2B5EF4-FFF2-40B4-BE49-F238E27FC236}">
                <a16:creationId xmlns:a16="http://schemas.microsoft.com/office/drawing/2014/main" id="{432952C3-DF8C-3189-A912-B6476237D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6969" y="711745"/>
            <a:ext cx="2547182" cy="45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40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781</Words>
  <Application>Microsoft Office PowerPoint</Application>
  <PresentationFormat>Panorámica</PresentationFormat>
  <Paragraphs>487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Brayan Uriel Barrera Landero</dc:creator>
  <cp:lastModifiedBy>Brayan Uriel Barrera Landero</cp:lastModifiedBy>
  <cp:revision>3</cp:revision>
  <dcterms:created xsi:type="dcterms:W3CDTF">2022-07-22T19:26:08Z</dcterms:created>
  <dcterms:modified xsi:type="dcterms:W3CDTF">2022-08-08T23:49:27Z</dcterms:modified>
</cp:coreProperties>
</file>