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EE791-1E22-4DF8-B0B9-9B8C97B5DA62}" v="451" dt="2022-07-27T21:41:40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yan Uriel Barrera Landero" userId="5c76625406c6b24d" providerId="LiveId" clId="{752EE791-1E22-4DF8-B0B9-9B8C97B5DA62}"/>
    <pc:docChg chg="undo custSel addSld delSld modSld sldOrd">
      <pc:chgData name="Brayan Uriel Barrera Landero" userId="5c76625406c6b24d" providerId="LiveId" clId="{752EE791-1E22-4DF8-B0B9-9B8C97B5DA62}" dt="2022-07-27T21:43:55.299" v="2066" actId="732"/>
      <pc:docMkLst>
        <pc:docMk/>
      </pc:docMkLst>
      <pc:sldChg chg="del">
        <pc:chgData name="Brayan Uriel Barrera Landero" userId="5c76625406c6b24d" providerId="LiveId" clId="{752EE791-1E22-4DF8-B0B9-9B8C97B5DA62}" dt="2022-07-22T21:17:13.438" v="52" actId="2696"/>
        <pc:sldMkLst>
          <pc:docMk/>
          <pc:sldMk cId="2444944944" sldId="256"/>
        </pc:sldMkLst>
      </pc:sldChg>
      <pc:sldChg chg="addSp delSp modSp mod">
        <pc:chgData name="Brayan Uriel Barrera Landero" userId="5c76625406c6b24d" providerId="LiveId" clId="{752EE791-1E22-4DF8-B0B9-9B8C97B5DA62}" dt="2022-07-27T21:39:26.982" v="2023" actId="113"/>
        <pc:sldMkLst>
          <pc:docMk/>
          <pc:sldMk cId="136145322" sldId="258"/>
        </pc:sldMkLst>
        <pc:spChg chg="mod">
          <ac:chgData name="Brayan Uriel Barrera Landero" userId="5c76625406c6b24d" providerId="LiveId" clId="{752EE791-1E22-4DF8-B0B9-9B8C97B5DA62}" dt="2022-07-23T16:42:04.104" v="1168" actId="13822"/>
          <ac:spMkLst>
            <pc:docMk/>
            <pc:sldMk cId="136145322" sldId="258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6:40:19.382" v="1159" actId="478"/>
          <ac:spMkLst>
            <pc:docMk/>
            <pc:sldMk cId="136145322" sldId="258"/>
            <ac:spMk id="4" creationId="{18490D2E-2DBE-2A70-F543-577BF027AA7B}"/>
          </ac:spMkLst>
        </pc:spChg>
        <pc:spChg chg="del mod">
          <ac:chgData name="Brayan Uriel Barrera Landero" userId="5c76625406c6b24d" providerId="LiveId" clId="{752EE791-1E22-4DF8-B0B9-9B8C97B5DA62}" dt="2022-07-23T17:08:38.280" v="1620" actId="478"/>
          <ac:spMkLst>
            <pc:docMk/>
            <pc:sldMk cId="136145322" sldId="258"/>
            <ac:spMk id="7" creationId="{7DE14F39-D8C6-1789-C29D-5985D428ED3F}"/>
          </ac:spMkLst>
        </pc:spChg>
        <pc:spChg chg="del mod">
          <ac:chgData name="Brayan Uriel Barrera Landero" userId="5c76625406c6b24d" providerId="LiveId" clId="{752EE791-1E22-4DF8-B0B9-9B8C97B5DA62}" dt="2022-07-23T16:04:22.445" v="909" actId="478"/>
          <ac:spMkLst>
            <pc:docMk/>
            <pc:sldMk cId="136145322" sldId="258"/>
            <ac:spMk id="8" creationId="{C480D0EE-28F6-9234-338A-5273E0772537}"/>
          </ac:spMkLst>
        </pc:spChg>
        <pc:spChg chg="mod">
          <ac:chgData name="Brayan Uriel Barrera Landero" userId="5c76625406c6b24d" providerId="LiveId" clId="{752EE791-1E22-4DF8-B0B9-9B8C97B5DA62}" dt="2022-07-23T16:45:05.495" v="1188" actId="403"/>
          <ac:spMkLst>
            <pc:docMk/>
            <pc:sldMk cId="136145322" sldId="258"/>
            <ac:spMk id="9" creationId="{32DF2D53-34D8-8FEE-6849-793BA70F0E30}"/>
          </ac:spMkLst>
        </pc:spChg>
        <pc:spChg chg="mod">
          <ac:chgData name="Brayan Uriel Barrera Landero" userId="5c76625406c6b24d" providerId="LiveId" clId="{752EE791-1E22-4DF8-B0B9-9B8C97B5DA62}" dt="2022-07-23T16:30:40.937" v="1117" actId="1076"/>
          <ac:spMkLst>
            <pc:docMk/>
            <pc:sldMk cId="136145322" sldId="258"/>
            <ac:spMk id="12" creationId="{4E73FF88-9D9C-B8EE-DA2D-C903D11E10FE}"/>
          </ac:spMkLst>
        </pc:spChg>
        <pc:spChg chg="mod">
          <ac:chgData name="Brayan Uriel Barrera Landero" userId="5c76625406c6b24d" providerId="LiveId" clId="{752EE791-1E22-4DF8-B0B9-9B8C97B5DA62}" dt="2022-07-23T16:42:36.171" v="1171" actId="13822"/>
          <ac:spMkLst>
            <pc:docMk/>
            <pc:sldMk cId="136145322" sldId="258"/>
            <ac:spMk id="13" creationId="{4C5BBCFE-36EA-891F-1B14-93FE9D0D8CD5}"/>
          </ac:spMkLst>
        </pc:spChg>
        <pc:spChg chg="add del mod">
          <ac:chgData name="Brayan Uriel Barrera Landero" userId="5c76625406c6b24d" providerId="LiveId" clId="{752EE791-1E22-4DF8-B0B9-9B8C97B5DA62}" dt="2022-07-23T16:11:55.165" v="952"/>
          <ac:spMkLst>
            <pc:docMk/>
            <pc:sldMk cId="136145322" sldId="258"/>
            <ac:spMk id="24" creationId="{3F164DFC-8FA8-E339-9EB7-216BF5D2B628}"/>
          </ac:spMkLst>
        </pc:spChg>
        <pc:spChg chg="add mod">
          <ac:chgData name="Brayan Uriel Barrera Landero" userId="5c76625406c6b24d" providerId="LiveId" clId="{752EE791-1E22-4DF8-B0B9-9B8C97B5DA62}" dt="2022-07-23T16:44:02.983" v="1181" actId="113"/>
          <ac:spMkLst>
            <pc:docMk/>
            <pc:sldMk cId="136145322" sldId="258"/>
            <ac:spMk id="25" creationId="{7512E424-465C-5481-8C71-880A78EAEBE3}"/>
          </ac:spMkLst>
        </pc:spChg>
        <pc:spChg chg="add del mod">
          <ac:chgData name="Brayan Uriel Barrera Landero" userId="5c76625406c6b24d" providerId="LiveId" clId="{752EE791-1E22-4DF8-B0B9-9B8C97B5DA62}" dt="2022-07-23T16:31:54.818" v="1128" actId="478"/>
          <ac:spMkLst>
            <pc:docMk/>
            <pc:sldMk cId="136145322" sldId="258"/>
            <ac:spMk id="26" creationId="{A309FCC1-714B-55D0-32B3-72F973B5CCAD}"/>
          </ac:spMkLst>
        </pc:spChg>
        <pc:spChg chg="add del mod">
          <ac:chgData name="Brayan Uriel Barrera Landero" userId="5c76625406c6b24d" providerId="LiveId" clId="{752EE791-1E22-4DF8-B0B9-9B8C97B5DA62}" dt="2022-07-23T16:16:27.598" v="1012" actId="478"/>
          <ac:spMkLst>
            <pc:docMk/>
            <pc:sldMk cId="136145322" sldId="258"/>
            <ac:spMk id="27" creationId="{8DBABCB9-7B76-4FEC-2381-39C8B3B6C1D3}"/>
          </ac:spMkLst>
        </pc:spChg>
        <pc:spChg chg="add mod">
          <ac:chgData name="Brayan Uriel Barrera Landero" userId="5c76625406c6b24d" providerId="LiveId" clId="{752EE791-1E22-4DF8-B0B9-9B8C97B5DA62}" dt="2022-07-27T21:39:26.982" v="2023" actId="113"/>
          <ac:spMkLst>
            <pc:docMk/>
            <pc:sldMk cId="136145322" sldId="258"/>
            <ac:spMk id="30" creationId="{1EDCDC00-F5FA-163A-C493-83E3BF6490F4}"/>
          </ac:spMkLst>
        </pc:spChg>
        <pc:spChg chg="add mod ord">
          <ac:chgData name="Brayan Uriel Barrera Landero" userId="5c76625406c6b24d" providerId="LiveId" clId="{752EE791-1E22-4DF8-B0B9-9B8C97B5DA62}" dt="2022-07-23T16:44:49.124" v="1185" actId="1076"/>
          <ac:spMkLst>
            <pc:docMk/>
            <pc:sldMk cId="136145322" sldId="258"/>
            <ac:spMk id="31" creationId="{995F97AE-8E4F-685A-AAFA-37B86288C632}"/>
          </ac:spMkLst>
        </pc:spChg>
        <pc:spChg chg="add del mod">
          <ac:chgData name="Brayan Uriel Barrera Landero" userId="5c76625406c6b24d" providerId="LiveId" clId="{752EE791-1E22-4DF8-B0B9-9B8C97B5DA62}" dt="2022-07-23T16:40:33.169" v="1161"/>
          <ac:spMkLst>
            <pc:docMk/>
            <pc:sldMk cId="136145322" sldId="258"/>
            <ac:spMk id="32" creationId="{1C049EF1-A52E-6695-FF93-09C19AAB9424}"/>
          </ac:spMkLst>
        </pc:spChg>
        <pc:spChg chg="add mod">
          <ac:chgData name="Brayan Uriel Barrera Landero" userId="5c76625406c6b24d" providerId="LiveId" clId="{752EE791-1E22-4DF8-B0B9-9B8C97B5DA62}" dt="2022-07-23T16:47:40.224" v="1236" actId="20577"/>
          <ac:spMkLst>
            <pc:docMk/>
            <pc:sldMk cId="136145322" sldId="258"/>
            <ac:spMk id="33" creationId="{D4F17D7F-B7D1-FACF-8E97-4583E4F27D55}"/>
          </ac:spMkLst>
        </pc:spChg>
        <pc:picChg chg="add del mod modCrop">
          <ac:chgData name="Brayan Uriel Barrera Landero" userId="5c76625406c6b24d" providerId="LiveId" clId="{752EE791-1E22-4DF8-B0B9-9B8C97B5DA62}" dt="2022-07-27T20:40:48.384" v="1806" actId="478"/>
          <ac:picMkLst>
            <pc:docMk/>
            <pc:sldMk cId="136145322" sldId="258"/>
            <ac:picMk id="3" creationId="{BD9F6062-9827-CA92-83C4-CB4C2F9F17FB}"/>
          </ac:picMkLst>
        </pc:picChg>
        <pc:picChg chg="del mod">
          <ac:chgData name="Brayan Uriel Barrera Landero" userId="5c76625406c6b24d" providerId="LiveId" clId="{752EE791-1E22-4DF8-B0B9-9B8C97B5DA62}" dt="2022-07-23T16:39:03.262" v="1140" actId="478"/>
          <ac:picMkLst>
            <pc:docMk/>
            <pc:sldMk cId="136145322" sldId="258"/>
            <ac:picMk id="5" creationId="{4E9F2EF6-2AE2-2B23-9F3E-F44CB0864455}"/>
          </ac:picMkLst>
        </pc:picChg>
        <pc:picChg chg="add del mod modCrop">
          <ac:chgData name="Brayan Uriel Barrera Landero" userId="5c76625406c6b24d" providerId="LiveId" clId="{752EE791-1E22-4DF8-B0B9-9B8C97B5DA62}" dt="2022-07-27T21:09:08.429" v="1903" actId="478"/>
          <ac:picMkLst>
            <pc:docMk/>
            <pc:sldMk cId="136145322" sldId="258"/>
            <ac:picMk id="5" creationId="{9FADBE4A-6B9B-BBFB-5F62-7A20D84E8207}"/>
          </ac:picMkLst>
        </pc:picChg>
        <pc:picChg chg="add mod modCrop">
          <ac:chgData name="Brayan Uriel Barrera Landero" userId="5c76625406c6b24d" providerId="LiveId" clId="{752EE791-1E22-4DF8-B0B9-9B8C97B5DA62}" dt="2022-07-27T21:10:03.730" v="1914" actId="1076"/>
          <ac:picMkLst>
            <pc:docMk/>
            <pc:sldMk cId="136145322" sldId="258"/>
            <ac:picMk id="7" creationId="{3E3EBD3C-4630-D576-A685-5DF72D90CE05}"/>
          </ac:picMkLst>
        </pc:picChg>
        <pc:picChg chg="add del mod modCrop">
          <ac:chgData name="Brayan Uriel Barrera Landero" userId="5c76625406c6b24d" providerId="LiveId" clId="{752EE791-1E22-4DF8-B0B9-9B8C97B5DA62}" dt="2022-07-23T15:56:48.097" v="753" actId="478"/>
          <ac:picMkLst>
            <pc:docMk/>
            <pc:sldMk cId="136145322" sldId="258"/>
            <ac:picMk id="11" creationId="{37E7AA86-FBCF-D1DE-54C3-4AD9C7245DD5}"/>
          </ac:picMkLst>
        </pc:picChg>
        <pc:picChg chg="add del mod">
          <ac:chgData name="Brayan Uriel Barrera Landero" userId="5c76625406c6b24d" providerId="LiveId" clId="{752EE791-1E22-4DF8-B0B9-9B8C97B5DA62}" dt="2022-07-22T22:19:50.468" v="276" actId="478"/>
          <ac:picMkLst>
            <pc:docMk/>
            <pc:sldMk cId="136145322" sldId="258"/>
            <ac:picMk id="15" creationId="{09AF2FEE-EB7C-72F9-A733-EACC124EB273}"/>
          </ac:picMkLst>
        </pc:picChg>
        <pc:picChg chg="add del mod modCrop">
          <ac:chgData name="Brayan Uriel Barrera Landero" userId="5c76625406c6b24d" providerId="LiveId" clId="{752EE791-1E22-4DF8-B0B9-9B8C97B5DA62}" dt="2022-07-22T22:41:34.810" v="371" actId="478"/>
          <ac:picMkLst>
            <pc:docMk/>
            <pc:sldMk cId="136145322" sldId="258"/>
            <ac:picMk id="16" creationId="{2039AEFC-0594-E652-23E8-CA9FB6F25A65}"/>
          </ac:picMkLst>
        </pc:picChg>
        <pc:picChg chg="add mod">
          <ac:chgData name="Brayan Uriel Barrera Landero" userId="5c76625406c6b24d" providerId="LiveId" clId="{752EE791-1E22-4DF8-B0B9-9B8C97B5DA62}" dt="2022-07-23T16:26:55.539" v="1096" actId="14100"/>
          <ac:picMkLst>
            <pc:docMk/>
            <pc:sldMk cId="136145322" sldId="258"/>
            <ac:picMk id="16" creationId="{B625B05E-C590-957A-9A5E-CB0D9095DE6A}"/>
          </ac:picMkLst>
        </pc:picChg>
        <pc:picChg chg="add del mod">
          <ac:chgData name="Brayan Uriel Barrera Landero" userId="5c76625406c6b24d" providerId="LiveId" clId="{752EE791-1E22-4DF8-B0B9-9B8C97B5DA62}" dt="2022-07-22T22:47:57.329" v="397" actId="478"/>
          <ac:picMkLst>
            <pc:docMk/>
            <pc:sldMk cId="136145322" sldId="258"/>
            <ac:picMk id="17" creationId="{DF6C7A69-0B48-76D0-060F-68F8C0A2C9A4}"/>
          </ac:picMkLst>
        </pc:picChg>
        <pc:picChg chg="add mod modCrop">
          <ac:chgData name="Brayan Uriel Barrera Landero" userId="5c76625406c6b24d" providerId="LiveId" clId="{752EE791-1E22-4DF8-B0B9-9B8C97B5DA62}" dt="2022-07-23T15:20:02.695" v="629" actId="732"/>
          <ac:picMkLst>
            <pc:docMk/>
            <pc:sldMk cId="136145322" sldId="258"/>
            <ac:picMk id="18" creationId="{D30CFC53-8969-7F6D-3683-D893D92B25D7}"/>
          </ac:picMkLst>
        </pc:picChg>
        <pc:picChg chg="add del mod">
          <ac:chgData name="Brayan Uriel Barrera Landero" userId="5c76625406c6b24d" providerId="LiveId" clId="{752EE791-1E22-4DF8-B0B9-9B8C97B5DA62}" dt="2022-07-23T16:31:59.966" v="1130" actId="478"/>
          <ac:picMkLst>
            <pc:docMk/>
            <pc:sldMk cId="136145322" sldId="258"/>
            <ac:picMk id="19" creationId="{64844928-3FAF-6877-1E17-1020764D7A5C}"/>
          </ac:picMkLst>
        </pc:picChg>
        <pc:picChg chg="add del mod">
          <ac:chgData name="Brayan Uriel Barrera Landero" userId="5c76625406c6b24d" providerId="LiveId" clId="{752EE791-1E22-4DF8-B0B9-9B8C97B5DA62}" dt="2022-07-23T16:07:07.950" v="913" actId="478"/>
          <ac:picMkLst>
            <pc:docMk/>
            <pc:sldMk cId="136145322" sldId="258"/>
            <ac:picMk id="21" creationId="{5128E42D-E932-C4BF-35A2-111397905A22}"/>
          </ac:picMkLst>
        </pc:picChg>
        <pc:picChg chg="add mod">
          <ac:chgData name="Brayan Uriel Barrera Landero" userId="5c76625406c6b24d" providerId="LiveId" clId="{752EE791-1E22-4DF8-B0B9-9B8C97B5DA62}" dt="2022-07-23T16:31:38.776" v="1125" actId="1076"/>
          <ac:picMkLst>
            <pc:docMk/>
            <pc:sldMk cId="136145322" sldId="258"/>
            <ac:picMk id="23" creationId="{8187F2A9-9771-8B48-5A51-661ECAFE5DBD}"/>
          </ac:picMkLst>
        </pc:picChg>
        <pc:picChg chg="add mod">
          <ac:chgData name="Brayan Uriel Barrera Landero" userId="5c76625406c6b24d" providerId="LiveId" clId="{752EE791-1E22-4DF8-B0B9-9B8C97B5DA62}" dt="2022-07-23T16:43:45.413" v="1179" actId="1076"/>
          <ac:picMkLst>
            <pc:docMk/>
            <pc:sldMk cId="136145322" sldId="258"/>
            <ac:picMk id="29" creationId="{7F6AF07A-6C45-6711-C9F2-FB7D02748383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39:49.805" v="2028" actId="478"/>
        <pc:sldMkLst>
          <pc:docMk/>
          <pc:sldMk cId="2979259506" sldId="259"/>
        </pc:sldMkLst>
        <pc:spChg chg="del">
          <ac:chgData name="Brayan Uriel Barrera Landero" userId="5c76625406c6b24d" providerId="LiveId" clId="{752EE791-1E22-4DF8-B0B9-9B8C97B5DA62}" dt="2022-07-23T16:46:50.651" v="1214" actId="478"/>
          <ac:spMkLst>
            <pc:docMk/>
            <pc:sldMk cId="2979259506" sldId="259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6:49:20.020" v="1254" actId="478"/>
          <ac:spMkLst>
            <pc:docMk/>
            <pc:sldMk cId="2979259506" sldId="259"/>
            <ac:spMk id="4" creationId="{18490D2E-2DBE-2A70-F543-577BF027AA7B}"/>
          </ac:spMkLst>
        </pc:spChg>
        <pc:spChg chg="del">
          <ac:chgData name="Brayan Uriel Barrera Landero" userId="5c76625406c6b24d" providerId="LiveId" clId="{752EE791-1E22-4DF8-B0B9-9B8C97B5DA62}" dt="2022-07-23T16:46:53.247" v="1215" actId="478"/>
          <ac:spMkLst>
            <pc:docMk/>
            <pc:sldMk cId="2979259506" sldId="259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32.121" v="990" actId="478"/>
          <ac:spMkLst>
            <pc:docMk/>
            <pc:sldMk cId="2979259506" sldId="259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49:12.492" v="1252" actId="478"/>
          <ac:spMkLst>
            <pc:docMk/>
            <pc:sldMk cId="2979259506" sldId="259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45:52.160" v="1192" actId="478"/>
          <ac:spMkLst>
            <pc:docMk/>
            <pc:sldMk cId="2979259506" sldId="259"/>
            <ac:spMk id="13" creationId="{4C5BBCFE-36EA-891F-1B14-93FE9D0D8CD5}"/>
          </ac:spMkLst>
        </pc:spChg>
        <pc:spChg chg="mod">
          <ac:chgData name="Brayan Uriel Barrera Landero" userId="5c76625406c6b24d" providerId="LiveId" clId="{752EE791-1E22-4DF8-B0B9-9B8C97B5DA62}" dt="2022-07-23T16:45:50.458" v="1191" actId="1076"/>
          <ac:spMkLst>
            <pc:docMk/>
            <pc:sldMk cId="2979259506" sldId="259"/>
            <ac:spMk id="14" creationId="{A196ED54-6245-1971-325D-67BDA776C2B5}"/>
          </ac:spMkLst>
        </pc:spChg>
        <pc:spChg chg="add del mod">
          <ac:chgData name="Brayan Uriel Barrera Landero" userId="5c76625406c6b24d" providerId="LiveId" clId="{752EE791-1E22-4DF8-B0B9-9B8C97B5DA62}" dt="2022-07-27T21:39:49.805" v="2028" actId="478"/>
          <ac:spMkLst>
            <pc:docMk/>
            <pc:sldMk cId="2979259506" sldId="259"/>
            <ac:spMk id="16" creationId="{AF882D02-8EFE-8A00-A453-AF3221811D8F}"/>
          </ac:spMkLst>
        </pc:spChg>
        <pc:spChg chg="add mod">
          <ac:chgData name="Brayan Uriel Barrera Landero" userId="5c76625406c6b24d" providerId="LiveId" clId="{752EE791-1E22-4DF8-B0B9-9B8C97B5DA62}" dt="2022-07-27T21:39:43.366" v="2026"/>
          <ac:spMkLst>
            <pc:docMk/>
            <pc:sldMk cId="2979259506" sldId="259"/>
            <ac:spMk id="17" creationId="{014FF71B-E9A8-FDC6-6433-13853B663569}"/>
          </ac:spMkLst>
        </pc:spChg>
        <pc:spChg chg="add del mod">
          <ac:chgData name="Brayan Uriel Barrera Landero" userId="5c76625406c6b24d" providerId="LiveId" clId="{752EE791-1E22-4DF8-B0B9-9B8C97B5DA62}" dt="2022-07-23T16:48:48.920" v="1243" actId="478"/>
          <ac:spMkLst>
            <pc:docMk/>
            <pc:sldMk cId="2979259506" sldId="259"/>
            <ac:spMk id="20" creationId="{FE86F142-DDE7-2C00-E9FD-FAA24325A404}"/>
          </ac:spMkLst>
        </pc:spChg>
        <pc:spChg chg="add del mod">
          <ac:chgData name="Brayan Uriel Barrera Landero" userId="5c76625406c6b24d" providerId="LiveId" clId="{752EE791-1E22-4DF8-B0B9-9B8C97B5DA62}" dt="2022-07-23T16:48:55.526" v="1247" actId="478"/>
          <ac:spMkLst>
            <pc:docMk/>
            <pc:sldMk cId="2979259506" sldId="259"/>
            <ac:spMk id="21" creationId="{3965EB2F-D2DD-A827-10FC-5C4608F91964}"/>
          </ac:spMkLst>
        </pc:spChg>
        <pc:spChg chg="add mod">
          <ac:chgData name="Brayan Uriel Barrera Landero" userId="5c76625406c6b24d" providerId="LiveId" clId="{752EE791-1E22-4DF8-B0B9-9B8C97B5DA62}" dt="2022-07-23T16:46:27.393" v="1213" actId="404"/>
          <ac:spMkLst>
            <pc:docMk/>
            <pc:sldMk cId="2979259506" sldId="259"/>
            <ac:spMk id="23" creationId="{86972286-4F7A-CA8C-5675-6FFDD956E420}"/>
          </ac:spMkLst>
        </pc:spChg>
        <pc:spChg chg="add mod">
          <ac:chgData name="Brayan Uriel Barrera Landero" userId="5c76625406c6b24d" providerId="LiveId" clId="{752EE791-1E22-4DF8-B0B9-9B8C97B5DA62}" dt="2022-07-23T16:48:28.192" v="1239" actId="113"/>
          <ac:spMkLst>
            <pc:docMk/>
            <pc:sldMk cId="2979259506" sldId="259"/>
            <ac:spMk id="24" creationId="{0399BBD8-D508-98A5-9E89-FABB51960F31}"/>
          </ac:spMkLst>
        </pc:spChg>
        <pc:spChg chg="add mod ord">
          <ac:chgData name="Brayan Uriel Barrera Landero" userId="5c76625406c6b24d" providerId="LiveId" clId="{752EE791-1E22-4DF8-B0B9-9B8C97B5DA62}" dt="2022-07-23T16:50:00.641" v="1283" actId="403"/>
          <ac:spMkLst>
            <pc:docMk/>
            <pc:sldMk cId="2979259506" sldId="259"/>
            <ac:spMk id="25" creationId="{3FB4384F-283B-35C9-0029-C367E1359692}"/>
          </ac:spMkLst>
        </pc:spChg>
        <pc:spChg chg="add mod">
          <ac:chgData name="Brayan Uriel Barrera Landero" userId="5c76625406c6b24d" providerId="LiveId" clId="{752EE791-1E22-4DF8-B0B9-9B8C97B5DA62}" dt="2022-07-23T16:50:20.669" v="1285"/>
          <ac:spMkLst>
            <pc:docMk/>
            <pc:sldMk cId="2979259506" sldId="259"/>
            <ac:spMk id="27" creationId="{6FFB5956-8496-3E13-3F98-E503AB5EE6CC}"/>
          </ac:spMkLst>
        </pc:spChg>
        <pc:spChg chg="add del mod">
          <ac:chgData name="Brayan Uriel Barrera Landero" userId="5c76625406c6b24d" providerId="LiveId" clId="{752EE791-1E22-4DF8-B0B9-9B8C97B5DA62}" dt="2022-07-27T21:39:41.232" v="2025" actId="478"/>
          <ac:spMkLst>
            <pc:docMk/>
            <pc:sldMk cId="2979259506" sldId="259"/>
            <ac:spMk id="29" creationId="{235F863F-E180-A246-3797-FE36E1126324}"/>
          </ac:spMkLst>
        </pc:spChg>
        <pc:spChg chg="add del mod">
          <ac:chgData name="Brayan Uriel Barrera Landero" userId="5c76625406c6b24d" providerId="LiveId" clId="{752EE791-1E22-4DF8-B0B9-9B8C97B5DA62}" dt="2022-07-23T16:51:23.418" v="1301" actId="478"/>
          <ac:spMkLst>
            <pc:docMk/>
            <pc:sldMk cId="2979259506" sldId="259"/>
            <ac:spMk id="30" creationId="{DDB70F44-50B2-A960-6473-A86D59C20B31}"/>
          </ac:spMkLst>
        </pc:spChg>
        <pc:spChg chg="add del mod">
          <ac:chgData name="Brayan Uriel Barrera Landero" userId="5c76625406c6b24d" providerId="LiveId" clId="{752EE791-1E22-4DF8-B0B9-9B8C97B5DA62}" dt="2022-07-23T17:08:50.565" v="1622"/>
          <ac:spMkLst>
            <pc:docMk/>
            <pc:sldMk cId="2979259506" sldId="259"/>
            <ac:spMk id="31" creationId="{3CF8A084-A548-7B11-3E76-9834FBCC6A84}"/>
          </ac:spMkLst>
        </pc:spChg>
        <pc:picChg chg="add del mod modCrop">
          <ac:chgData name="Brayan Uriel Barrera Landero" userId="5c76625406c6b24d" providerId="LiveId" clId="{752EE791-1E22-4DF8-B0B9-9B8C97B5DA62}" dt="2022-07-26T22:26:09.214" v="1749" actId="478"/>
          <ac:picMkLst>
            <pc:docMk/>
            <pc:sldMk cId="2979259506" sldId="259"/>
            <ac:picMk id="2" creationId="{3D403829-A4A5-E623-8933-80DD55B756B9}"/>
          </ac:picMkLst>
        </pc:picChg>
        <pc:picChg chg="add mod modCrop">
          <ac:chgData name="Brayan Uriel Barrera Landero" userId="5c76625406c6b24d" providerId="LiveId" clId="{752EE791-1E22-4DF8-B0B9-9B8C97B5DA62}" dt="2022-07-27T21:32:02.952" v="2009" actId="1076"/>
          <ac:picMkLst>
            <pc:docMk/>
            <pc:sldMk cId="2979259506" sldId="259"/>
            <ac:picMk id="2" creationId="{BDFE7081-4A96-9BAF-8E7C-64D6922BE184}"/>
          </ac:picMkLst>
        </pc:picChg>
        <pc:picChg chg="del">
          <ac:chgData name="Brayan Uriel Barrera Landero" userId="5c76625406c6b24d" providerId="LiveId" clId="{752EE791-1E22-4DF8-B0B9-9B8C97B5DA62}" dt="2022-07-23T16:48:37.794" v="1240" actId="478"/>
          <ac:picMkLst>
            <pc:docMk/>
            <pc:sldMk cId="2979259506" sldId="259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5:22:15.383" v="644" actId="1076"/>
          <ac:picMkLst>
            <pc:docMk/>
            <pc:sldMk cId="2979259506" sldId="259"/>
            <ac:picMk id="10" creationId="{F67B2567-D986-7286-512A-D2B459B7D57B}"/>
          </ac:picMkLst>
        </pc:picChg>
        <pc:picChg chg="add del mod modCrop">
          <ac:chgData name="Brayan Uriel Barrera Landero" userId="5c76625406c6b24d" providerId="LiveId" clId="{752EE791-1E22-4DF8-B0B9-9B8C97B5DA62}" dt="2022-07-22T22:41:37.329" v="372" actId="478"/>
          <ac:picMkLst>
            <pc:docMk/>
            <pc:sldMk cId="2979259506" sldId="259"/>
            <ac:picMk id="15" creationId="{66F642EB-18DA-F7F1-9823-BD6823F141EF}"/>
          </ac:picMkLst>
        </pc:picChg>
        <pc:picChg chg="add del mod">
          <ac:chgData name="Brayan Uriel Barrera Landero" userId="5c76625406c6b24d" providerId="LiveId" clId="{752EE791-1E22-4DF8-B0B9-9B8C97B5DA62}" dt="2022-07-22T22:55:37.425" v="414" actId="478"/>
          <ac:picMkLst>
            <pc:docMk/>
            <pc:sldMk cId="2979259506" sldId="259"/>
            <ac:picMk id="16" creationId="{0AB186F3-37A6-F81D-6F29-112C61EF940F}"/>
          </ac:picMkLst>
        </pc:picChg>
        <pc:picChg chg="add del mod">
          <ac:chgData name="Brayan Uriel Barrera Landero" userId="5c76625406c6b24d" providerId="LiveId" clId="{752EE791-1E22-4DF8-B0B9-9B8C97B5DA62}" dt="2022-07-23T16:27:29.414" v="1097" actId="478"/>
          <ac:picMkLst>
            <pc:docMk/>
            <pc:sldMk cId="2979259506" sldId="259"/>
            <ac:picMk id="16" creationId="{A0E33D8B-61E3-140D-9029-66C981C46411}"/>
          </ac:picMkLst>
        </pc:picChg>
        <pc:picChg chg="add del mod">
          <ac:chgData name="Brayan Uriel Barrera Landero" userId="5c76625406c6b24d" providerId="LiveId" clId="{752EE791-1E22-4DF8-B0B9-9B8C97B5DA62}" dt="2022-07-23T15:21:54.846" v="642" actId="478"/>
          <ac:picMkLst>
            <pc:docMk/>
            <pc:sldMk cId="2979259506" sldId="259"/>
            <ac:picMk id="17" creationId="{224EB20F-2C27-122E-07AC-7916D524C4CC}"/>
          </ac:picMkLst>
        </pc:picChg>
        <pc:picChg chg="add del mod">
          <ac:chgData name="Brayan Uriel Barrera Landero" userId="5c76625406c6b24d" providerId="LiveId" clId="{752EE791-1E22-4DF8-B0B9-9B8C97B5DA62}" dt="2022-07-23T16:48:53.279" v="1245" actId="478"/>
          <ac:picMkLst>
            <pc:docMk/>
            <pc:sldMk cId="2979259506" sldId="259"/>
            <ac:picMk id="18" creationId="{4866C46F-ACF6-96CF-5557-F975B345B7D2}"/>
          </ac:picMkLst>
        </pc:picChg>
        <pc:picChg chg="add del mod">
          <ac:chgData name="Brayan Uriel Barrera Landero" userId="5c76625406c6b24d" providerId="LiveId" clId="{752EE791-1E22-4DF8-B0B9-9B8C97B5DA62}" dt="2022-07-23T16:48:50.848" v="1244" actId="478"/>
          <ac:picMkLst>
            <pc:docMk/>
            <pc:sldMk cId="2979259506" sldId="259"/>
            <ac:picMk id="19" creationId="{BD4DE0C9-2647-CC17-FAA1-884D4A25E9E3}"/>
          </ac:picMkLst>
        </pc:picChg>
        <pc:picChg chg="add mod">
          <ac:chgData name="Brayan Uriel Barrera Landero" userId="5c76625406c6b24d" providerId="LiveId" clId="{752EE791-1E22-4DF8-B0B9-9B8C97B5DA62}" dt="2022-07-23T16:27:38.153" v="1099"/>
          <ac:picMkLst>
            <pc:docMk/>
            <pc:sldMk cId="2979259506" sldId="259"/>
            <ac:picMk id="22" creationId="{FD53FBD9-E806-9580-7347-03F5BB509C14}"/>
          </ac:picMkLst>
        </pc:picChg>
        <pc:picChg chg="add mod">
          <ac:chgData name="Brayan Uriel Barrera Landero" userId="5c76625406c6b24d" providerId="LiveId" clId="{752EE791-1E22-4DF8-B0B9-9B8C97B5DA62}" dt="2022-07-23T16:50:15.261" v="1284"/>
          <ac:picMkLst>
            <pc:docMk/>
            <pc:sldMk cId="2979259506" sldId="259"/>
            <ac:picMk id="26" creationId="{B24960BB-D99E-193E-7D19-53FE34858D53}"/>
          </ac:picMkLst>
        </pc:picChg>
        <pc:picChg chg="add mod">
          <ac:chgData name="Brayan Uriel Barrera Landero" userId="5c76625406c6b24d" providerId="LiveId" clId="{752EE791-1E22-4DF8-B0B9-9B8C97B5DA62}" dt="2022-07-23T16:50:27.087" v="1286"/>
          <ac:picMkLst>
            <pc:docMk/>
            <pc:sldMk cId="2979259506" sldId="259"/>
            <ac:picMk id="28" creationId="{64438E5A-9386-F3E3-1135-6C37234071E6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39:56.756" v="2030"/>
        <pc:sldMkLst>
          <pc:docMk/>
          <pc:sldMk cId="1148099091" sldId="260"/>
        </pc:sldMkLst>
        <pc:spChg chg="del">
          <ac:chgData name="Brayan Uriel Barrera Landero" userId="5c76625406c6b24d" providerId="LiveId" clId="{752EE791-1E22-4DF8-B0B9-9B8C97B5DA62}" dt="2022-07-23T16:51:11.648" v="1297" actId="478"/>
          <ac:spMkLst>
            <pc:docMk/>
            <pc:sldMk cId="1148099091" sldId="260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6:51:15.807" v="1299" actId="478"/>
          <ac:spMkLst>
            <pc:docMk/>
            <pc:sldMk cId="1148099091" sldId="260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35.716" v="991" actId="478"/>
          <ac:spMkLst>
            <pc:docMk/>
            <pc:sldMk cId="1148099091" sldId="260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51:09.844" v="1296" actId="478"/>
          <ac:spMkLst>
            <pc:docMk/>
            <pc:sldMk cId="1148099091" sldId="260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0:52.190" v="1289" actId="478"/>
          <ac:spMkLst>
            <pc:docMk/>
            <pc:sldMk cId="1148099091" sldId="260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0:50.645" v="1288" actId="478"/>
          <ac:spMkLst>
            <pc:docMk/>
            <pc:sldMk cId="1148099091" sldId="260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39:56.756" v="2030"/>
          <ac:spMkLst>
            <pc:docMk/>
            <pc:sldMk cId="1148099091" sldId="260"/>
            <ac:spMk id="17" creationId="{A98BEE44-BCB3-3084-BE80-507C27A3A842}"/>
          </ac:spMkLst>
        </pc:spChg>
        <pc:spChg chg="add del mod">
          <ac:chgData name="Brayan Uriel Barrera Landero" userId="5c76625406c6b24d" providerId="LiveId" clId="{752EE791-1E22-4DF8-B0B9-9B8C97B5DA62}" dt="2022-07-23T16:50:59.055" v="1291" actId="478"/>
          <ac:spMkLst>
            <pc:docMk/>
            <pc:sldMk cId="1148099091" sldId="260"/>
            <ac:spMk id="20" creationId="{ECAF6C28-3A98-1711-F1A4-344BF71D3B9A}"/>
          </ac:spMkLst>
        </pc:spChg>
        <pc:spChg chg="add del mod">
          <ac:chgData name="Brayan Uriel Barrera Landero" userId="5c76625406c6b24d" providerId="LiveId" clId="{752EE791-1E22-4DF8-B0B9-9B8C97B5DA62}" dt="2022-07-23T16:51:01.607" v="1292" actId="478"/>
          <ac:spMkLst>
            <pc:docMk/>
            <pc:sldMk cId="1148099091" sldId="260"/>
            <ac:spMk id="21" creationId="{C6D7F8AF-3D84-CEEA-BBD3-A492B156BC8F}"/>
          </ac:spMkLst>
        </pc:spChg>
        <pc:spChg chg="add mod">
          <ac:chgData name="Brayan Uriel Barrera Landero" userId="5c76625406c6b24d" providerId="LiveId" clId="{752EE791-1E22-4DF8-B0B9-9B8C97B5DA62}" dt="2022-07-23T16:51:25.247" v="1302"/>
          <ac:spMkLst>
            <pc:docMk/>
            <pc:sldMk cId="1148099091" sldId="260"/>
            <ac:spMk id="23" creationId="{55165F77-B9F7-C2D3-BFF3-8D4569F1D58B}"/>
          </ac:spMkLst>
        </pc:spChg>
        <pc:spChg chg="add mod">
          <ac:chgData name="Brayan Uriel Barrera Landero" userId="5c76625406c6b24d" providerId="LiveId" clId="{752EE791-1E22-4DF8-B0B9-9B8C97B5DA62}" dt="2022-07-23T16:56:54.762" v="1392"/>
          <ac:spMkLst>
            <pc:docMk/>
            <pc:sldMk cId="1148099091" sldId="260"/>
            <ac:spMk id="24" creationId="{B624B19F-EAD3-C58A-7779-3612CE062C20}"/>
          </ac:spMkLst>
        </pc:spChg>
        <pc:spChg chg="add mod">
          <ac:chgData name="Brayan Uriel Barrera Landero" userId="5c76625406c6b24d" providerId="LiveId" clId="{752EE791-1E22-4DF8-B0B9-9B8C97B5DA62}" dt="2022-07-23T17:11:27.647" v="1678" actId="20577"/>
          <ac:spMkLst>
            <pc:docMk/>
            <pc:sldMk cId="1148099091" sldId="260"/>
            <ac:spMk id="25" creationId="{C84BE2AB-351A-2B82-39B5-9C6B3A690043}"/>
          </ac:spMkLst>
        </pc:spChg>
        <pc:spChg chg="add mod">
          <ac:chgData name="Brayan Uriel Barrera Landero" userId="5c76625406c6b24d" providerId="LiveId" clId="{752EE791-1E22-4DF8-B0B9-9B8C97B5DA62}" dt="2022-07-23T17:08:56.392" v="1623"/>
          <ac:spMkLst>
            <pc:docMk/>
            <pc:sldMk cId="1148099091" sldId="260"/>
            <ac:spMk id="27" creationId="{BDFC926F-FE96-F766-9E05-E93C83B50AB2}"/>
          </ac:spMkLst>
        </pc:spChg>
        <pc:spChg chg="add del mod">
          <ac:chgData name="Brayan Uriel Barrera Landero" userId="5c76625406c6b24d" providerId="LiveId" clId="{752EE791-1E22-4DF8-B0B9-9B8C97B5DA62}" dt="2022-07-27T21:39:55.727" v="2029" actId="478"/>
          <ac:spMkLst>
            <pc:docMk/>
            <pc:sldMk cId="1148099091" sldId="260"/>
            <ac:spMk id="29" creationId="{B2BFC341-915C-AEC3-887B-160C8CB601B0}"/>
          </ac:spMkLst>
        </pc:spChg>
        <pc:picChg chg="add mod modCrop">
          <ac:chgData name="Brayan Uriel Barrera Landero" userId="5c76625406c6b24d" providerId="LiveId" clId="{752EE791-1E22-4DF8-B0B9-9B8C97B5DA62}" dt="2022-07-27T21:03:39.088" v="1851" actId="1076"/>
          <ac:picMkLst>
            <pc:docMk/>
            <pc:sldMk cId="1148099091" sldId="260"/>
            <ac:picMk id="3" creationId="{232893AE-599A-F5C2-3D81-0792F17BC956}"/>
          </ac:picMkLst>
        </pc:picChg>
        <pc:picChg chg="del">
          <ac:chgData name="Brayan Uriel Barrera Landero" userId="5c76625406c6b24d" providerId="LiveId" clId="{752EE791-1E22-4DF8-B0B9-9B8C97B5DA62}" dt="2022-07-23T16:51:13.269" v="1298" actId="478"/>
          <ac:picMkLst>
            <pc:docMk/>
            <pc:sldMk cId="1148099091" sldId="260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3T15:24:07.681" v="650" actId="1076"/>
          <ac:picMkLst>
            <pc:docMk/>
            <pc:sldMk cId="1148099091" sldId="260"/>
            <ac:picMk id="11" creationId="{7E89FB93-9430-B2B4-B3C8-A43A37D20352}"/>
          </ac:picMkLst>
        </pc:picChg>
        <pc:picChg chg="add del mod modCrop">
          <ac:chgData name="Brayan Uriel Barrera Landero" userId="5c76625406c6b24d" providerId="LiveId" clId="{752EE791-1E22-4DF8-B0B9-9B8C97B5DA62}" dt="2022-07-22T22:41:39.540" v="373" actId="478"/>
          <ac:picMkLst>
            <pc:docMk/>
            <pc:sldMk cId="1148099091" sldId="260"/>
            <ac:picMk id="15" creationId="{42854DFF-A538-FC81-914D-C38A7DF8827F}"/>
          </ac:picMkLst>
        </pc:picChg>
        <pc:picChg chg="add del mod modCrop">
          <ac:chgData name="Brayan Uriel Barrera Landero" userId="5c76625406c6b24d" providerId="LiveId" clId="{752EE791-1E22-4DF8-B0B9-9B8C97B5DA62}" dt="2022-07-22T23:48:19.926" v="506" actId="478"/>
          <ac:picMkLst>
            <pc:docMk/>
            <pc:sldMk cId="1148099091" sldId="260"/>
            <ac:picMk id="16" creationId="{4002AD6A-2B89-54B2-EDBE-51204A5E8AC6}"/>
          </ac:picMkLst>
        </pc:picChg>
        <pc:picChg chg="add del mod">
          <ac:chgData name="Brayan Uriel Barrera Landero" userId="5c76625406c6b24d" providerId="LiveId" clId="{752EE791-1E22-4DF8-B0B9-9B8C97B5DA62}" dt="2022-07-23T16:27:32.332" v="1098" actId="478"/>
          <ac:picMkLst>
            <pc:docMk/>
            <pc:sldMk cId="1148099091" sldId="260"/>
            <ac:picMk id="16" creationId="{ABE2BD91-FB6C-5240-7B82-2D64CCE0C58D}"/>
          </ac:picMkLst>
        </pc:picChg>
        <pc:picChg chg="add del mod">
          <ac:chgData name="Brayan Uriel Barrera Landero" userId="5c76625406c6b24d" providerId="LiveId" clId="{752EE791-1E22-4DF8-B0B9-9B8C97B5DA62}" dt="2022-07-23T15:19:27.084" v="623" actId="478"/>
          <ac:picMkLst>
            <pc:docMk/>
            <pc:sldMk cId="1148099091" sldId="260"/>
            <ac:picMk id="17" creationId="{B3CCE454-0D09-3721-0CB2-F95400B40E98}"/>
          </ac:picMkLst>
        </pc:picChg>
        <pc:picChg chg="add del mod">
          <ac:chgData name="Brayan Uriel Barrera Landero" userId="5c76625406c6b24d" providerId="LiveId" clId="{752EE791-1E22-4DF8-B0B9-9B8C97B5DA62}" dt="2022-07-23T16:51:03.476" v="1293" actId="478"/>
          <ac:picMkLst>
            <pc:docMk/>
            <pc:sldMk cId="1148099091" sldId="260"/>
            <ac:picMk id="18" creationId="{950B3B09-E62B-26F0-912B-D7AD3C5171A6}"/>
          </ac:picMkLst>
        </pc:picChg>
        <pc:picChg chg="add del mod">
          <ac:chgData name="Brayan Uriel Barrera Landero" userId="5c76625406c6b24d" providerId="LiveId" clId="{752EE791-1E22-4DF8-B0B9-9B8C97B5DA62}" dt="2022-07-23T16:51:05.778" v="1294" actId="478"/>
          <ac:picMkLst>
            <pc:docMk/>
            <pc:sldMk cId="1148099091" sldId="260"/>
            <ac:picMk id="19" creationId="{15ECEAED-518B-835E-990D-D55240B47FDD}"/>
          </ac:picMkLst>
        </pc:picChg>
        <pc:picChg chg="add mod">
          <ac:chgData name="Brayan Uriel Barrera Landero" userId="5c76625406c6b24d" providerId="LiveId" clId="{752EE791-1E22-4DF8-B0B9-9B8C97B5DA62}" dt="2022-07-23T16:27:39.967" v="1100"/>
          <ac:picMkLst>
            <pc:docMk/>
            <pc:sldMk cId="1148099091" sldId="260"/>
            <ac:picMk id="22" creationId="{A9C94C77-9B4F-3553-6528-0ABE926A9730}"/>
          </ac:picMkLst>
        </pc:picChg>
        <pc:picChg chg="add mod">
          <ac:chgData name="Brayan Uriel Barrera Landero" userId="5c76625406c6b24d" providerId="LiveId" clId="{752EE791-1E22-4DF8-B0B9-9B8C97B5DA62}" dt="2022-07-23T17:06:03.235" v="1575"/>
          <ac:picMkLst>
            <pc:docMk/>
            <pc:sldMk cId="1148099091" sldId="260"/>
            <ac:picMk id="26" creationId="{45421672-4FAC-25AA-EC13-4B1DEBADE1AF}"/>
          </ac:picMkLst>
        </pc:picChg>
        <pc:picChg chg="add mod">
          <ac:chgData name="Brayan Uriel Barrera Landero" userId="5c76625406c6b24d" providerId="LiveId" clId="{752EE791-1E22-4DF8-B0B9-9B8C97B5DA62}" dt="2022-07-23T17:09:45.147" v="1641"/>
          <ac:picMkLst>
            <pc:docMk/>
            <pc:sldMk cId="1148099091" sldId="260"/>
            <ac:picMk id="28" creationId="{A96F671C-A5E6-AF1A-6DE1-B26B727858DB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03.705" v="2032"/>
        <pc:sldMkLst>
          <pc:docMk/>
          <pc:sldMk cId="3631736921" sldId="261"/>
        </pc:sldMkLst>
        <pc:spChg chg="del">
          <ac:chgData name="Brayan Uriel Barrera Landero" userId="5c76625406c6b24d" providerId="LiveId" clId="{752EE791-1E22-4DF8-B0B9-9B8C97B5DA62}" dt="2022-07-23T16:58:48.485" v="1428" actId="478"/>
          <ac:spMkLst>
            <pc:docMk/>
            <pc:sldMk cId="3631736921" sldId="261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6:58:47.356" v="1427" actId="478"/>
          <ac:spMkLst>
            <pc:docMk/>
            <pc:sldMk cId="3631736921" sldId="261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39.534" v="992" actId="478"/>
          <ac:spMkLst>
            <pc:docMk/>
            <pc:sldMk cId="3631736921" sldId="261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57:22.846" v="1401" actId="478"/>
          <ac:spMkLst>
            <pc:docMk/>
            <pc:sldMk cId="3631736921" sldId="261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32.246" v="1304" actId="478"/>
          <ac:spMkLst>
            <pc:docMk/>
            <pc:sldMk cId="3631736921" sldId="261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1:31.134" v="1303" actId="478"/>
          <ac:spMkLst>
            <pc:docMk/>
            <pc:sldMk cId="3631736921" sldId="261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03.705" v="2032"/>
          <ac:spMkLst>
            <pc:docMk/>
            <pc:sldMk cId="3631736921" sldId="261"/>
            <ac:spMk id="17" creationId="{2164D0E8-76BE-B1F0-092F-81A449A6BDF1}"/>
          </ac:spMkLst>
        </pc:spChg>
        <pc:spChg chg="add del mod">
          <ac:chgData name="Brayan Uriel Barrera Landero" userId="5c76625406c6b24d" providerId="LiveId" clId="{752EE791-1E22-4DF8-B0B9-9B8C97B5DA62}" dt="2022-07-23T16:57:17.235" v="1398" actId="478"/>
          <ac:spMkLst>
            <pc:docMk/>
            <pc:sldMk cId="3631736921" sldId="261"/>
            <ac:spMk id="19" creationId="{E1996137-D9DF-ECE6-259B-19E3C850B6FF}"/>
          </ac:spMkLst>
        </pc:spChg>
        <pc:spChg chg="add del mod">
          <ac:chgData name="Brayan Uriel Barrera Landero" userId="5c76625406c6b24d" providerId="LiveId" clId="{752EE791-1E22-4DF8-B0B9-9B8C97B5DA62}" dt="2022-07-23T16:57:19.228" v="1399" actId="478"/>
          <ac:spMkLst>
            <pc:docMk/>
            <pc:sldMk cId="3631736921" sldId="261"/>
            <ac:spMk id="20" creationId="{C02A437A-890A-03C5-CAE7-C213619BB238}"/>
          </ac:spMkLst>
        </pc:spChg>
        <pc:spChg chg="add mod">
          <ac:chgData name="Brayan Uriel Barrera Landero" userId="5c76625406c6b24d" providerId="LiveId" clId="{752EE791-1E22-4DF8-B0B9-9B8C97B5DA62}" dt="2022-07-23T16:53:15.758" v="1338"/>
          <ac:spMkLst>
            <pc:docMk/>
            <pc:sldMk cId="3631736921" sldId="261"/>
            <ac:spMk id="21" creationId="{9F9B1FC7-D308-7E17-CCAC-1EF37274086D}"/>
          </ac:spMkLst>
        </pc:spChg>
        <pc:spChg chg="add mod">
          <ac:chgData name="Brayan Uriel Barrera Landero" userId="5c76625406c6b24d" providerId="LiveId" clId="{752EE791-1E22-4DF8-B0B9-9B8C97B5DA62}" dt="2022-07-23T17:04:32.483" v="1540"/>
          <ac:spMkLst>
            <pc:docMk/>
            <pc:sldMk cId="3631736921" sldId="261"/>
            <ac:spMk id="23" creationId="{AEC0C787-46C4-37AB-67AD-48CBF009E465}"/>
          </ac:spMkLst>
        </pc:spChg>
        <pc:spChg chg="add mod">
          <ac:chgData name="Brayan Uriel Barrera Landero" userId="5c76625406c6b24d" providerId="LiveId" clId="{752EE791-1E22-4DF8-B0B9-9B8C97B5DA62}" dt="2022-07-23T17:11:32.184" v="1680" actId="20577"/>
          <ac:spMkLst>
            <pc:docMk/>
            <pc:sldMk cId="3631736921" sldId="261"/>
            <ac:spMk id="24" creationId="{F43365A2-AFA8-640E-109D-3AA5A84A5275}"/>
          </ac:spMkLst>
        </pc:spChg>
        <pc:spChg chg="add mod">
          <ac:chgData name="Brayan Uriel Barrera Landero" userId="5c76625406c6b24d" providerId="LiveId" clId="{752EE791-1E22-4DF8-B0B9-9B8C97B5DA62}" dt="2022-07-23T17:08:58.047" v="1624"/>
          <ac:spMkLst>
            <pc:docMk/>
            <pc:sldMk cId="3631736921" sldId="261"/>
            <ac:spMk id="26" creationId="{6BEB8D9D-3206-2B51-3E2D-41EF0F6CA76B}"/>
          </ac:spMkLst>
        </pc:spChg>
        <pc:spChg chg="add del mod">
          <ac:chgData name="Brayan Uriel Barrera Landero" userId="5c76625406c6b24d" providerId="LiveId" clId="{752EE791-1E22-4DF8-B0B9-9B8C97B5DA62}" dt="2022-07-27T21:40:02.532" v="2031" actId="478"/>
          <ac:spMkLst>
            <pc:docMk/>
            <pc:sldMk cId="3631736921" sldId="261"/>
            <ac:spMk id="28" creationId="{25058327-FEA7-5F01-14B4-CD281E0062CB}"/>
          </ac:spMkLst>
        </pc:spChg>
        <pc:picChg chg="del">
          <ac:chgData name="Brayan Uriel Barrera Landero" userId="5c76625406c6b24d" providerId="LiveId" clId="{752EE791-1E22-4DF8-B0B9-9B8C97B5DA62}" dt="2022-07-23T16:57:12.803" v="1396" actId="478"/>
          <ac:picMkLst>
            <pc:docMk/>
            <pc:sldMk cId="3631736921" sldId="261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04:23.105" v="1862" actId="1076"/>
          <ac:picMkLst>
            <pc:docMk/>
            <pc:sldMk cId="3631736921" sldId="261"/>
            <ac:picMk id="5" creationId="{F10AA2B5-7CB7-6593-58ED-60DFCD5EDDCB}"/>
          </ac:picMkLst>
        </pc:picChg>
        <pc:picChg chg="add del mod modCrop">
          <ac:chgData name="Brayan Uriel Barrera Landero" userId="5c76625406c6b24d" providerId="LiveId" clId="{752EE791-1E22-4DF8-B0B9-9B8C97B5DA62}" dt="2022-07-22T22:41:41.981" v="374" actId="478"/>
          <ac:picMkLst>
            <pc:docMk/>
            <pc:sldMk cId="3631736921" sldId="261"/>
            <ac:picMk id="15" creationId="{135DFC06-2A4A-3CC9-AB06-23496F3DD55B}"/>
          </ac:picMkLst>
        </pc:picChg>
        <pc:picChg chg="add del mod">
          <ac:chgData name="Brayan Uriel Barrera Landero" userId="5c76625406c6b24d" providerId="LiveId" clId="{752EE791-1E22-4DF8-B0B9-9B8C97B5DA62}" dt="2022-07-23T16:27:47.688" v="1101" actId="478"/>
          <ac:picMkLst>
            <pc:docMk/>
            <pc:sldMk cId="3631736921" sldId="261"/>
            <ac:picMk id="15" creationId="{9ADB0D0A-110D-5CD0-832A-A24603827EEB}"/>
          </ac:picMkLst>
        </pc:picChg>
        <pc:picChg chg="add mod modCrop">
          <ac:chgData name="Brayan Uriel Barrera Landero" userId="5c76625406c6b24d" providerId="LiveId" clId="{752EE791-1E22-4DF8-B0B9-9B8C97B5DA62}" dt="2022-07-23T17:06:07.561" v="1577" actId="1076"/>
          <ac:picMkLst>
            <pc:docMk/>
            <pc:sldMk cId="3631736921" sldId="261"/>
            <ac:picMk id="16" creationId="{1832DDB3-C85E-FFDE-A5FE-2829AEB315A2}"/>
          </ac:picMkLst>
        </pc:picChg>
        <pc:picChg chg="add del mod">
          <ac:chgData name="Brayan Uriel Barrera Landero" userId="5c76625406c6b24d" providerId="LiveId" clId="{752EE791-1E22-4DF8-B0B9-9B8C97B5DA62}" dt="2022-07-23T16:57:02.072" v="1393" actId="478"/>
          <ac:picMkLst>
            <pc:docMk/>
            <pc:sldMk cId="3631736921" sldId="261"/>
            <ac:picMk id="17" creationId="{D268A0EF-838E-76AE-633C-7CAE8003403F}"/>
          </ac:picMkLst>
        </pc:picChg>
        <pc:picChg chg="add del mod">
          <ac:chgData name="Brayan Uriel Barrera Landero" userId="5c76625406c6b24d" providerId="LiveId" clId="{752EE791-1E22-4DF8-B0B9-9B8C97B5DA62}" dt="2022-07-23T16:57:05.302" v="1394" actId="478"/>
          <ac:picMkLst>
            <pc:docMk/>
            <pc:sldMk cId="3631736921" sldId="261"/>
            <ac:picMk id="18" creationId="{AB092382-D39F-D774-8DFF-292F0E0EF8F4}"/>
          </ac:picMkLst>
        </pc:picChg>
        <pc:picChg chg="add mod">
          <ac:chgData name="Brayan Uriel Barrera Landero" userId="5c76625406c6b24d" providerId="LiveId" clId="{752EE791-1E22-4DF8-B0B9-9B8C97B5DA62}" dt="2022-07-23T16:54:38.684" v="1365"/>
          <ac:picMkLst>
            <pc:docMk/>
            <pc:sldMk cId="3631736921" sldId="261"/>
            <ac:picMk id="22" creationId="{14E256B6-24B5-C90D-16DE-1B2D36959E80}"/>
          </ac:picMkLst>
        </pc:picChg>
        <pc:picChg chg="add mod">
          <ac:chgData name="Brayan Uriel Barrera Landero" userId="5c76625406c6b24d" providerId="LiveId" clId="{752EE791-1E22-4DF8-B0B9-9B8C97B5DA62}" dt="2022-07-23T17:06:04.462" v="1576"/>
          <ac:picMkLst>
            <pc:docMk/>
            <pc:sldMk cId="3631736921" sldId="261"/>
            <ac:picMk id="25" creationId="{3D38C17B-970B-4DEC-22AA-91A95CDCF0B4}"/>
          </ac:picMkLst>
        </pc:picChg>
        <pc:picChg chg="add mod">
          <ac:chgData name="Brayan Uriel Barrera Landero" userId="5c76625406c6b24d" providerId="LiveId" clId="{752EE791-1E22-4DF8-B0B9-9B8C97B5DA62}" dt="2022-07-23T17:09:46.645" v="1642"/>
          <ac:picMkLst>
            <pc:docMk/>
            <pc:sldMk cId="3631736921" sldId="261"/>
            <ac:picMk id="27" creationId="{819CF33F-EB71-E229-C614-E5C0B2A18840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08.547" v="2034"/>
        <pc:sldMkLst>
          <pc:docMk/>
          <pc:sldMk cId="2544271215" sldId="262"/>
        </pc:sldMkLst>
        <pc:spChg chg="del">
          <ac:chgData name="Brayan Uriel Barrera Landero" userId="5c76625406c6b24d" providerId="LiveId" clId="{752EE791-1E22-4DF8-B0B9-9B8C97B5DA62}" dt="2022-07-23T16:59:10.851" v="1431" actId="478"/>
          <ac:spMkLst>
            <pc:docMk/>
            <pc:sldMk cId="2544271215" sldId="262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6:59:09.138" v="1430" actId="478"/>
          <ac:spMkLst>
            <pc:docMk/>
            <pc:sldMk cId="2544271215" sldId="262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43.417" v="993" actId="478"/>
          <ac:spMkLst>
            <pc:docMk/>
            <pc:sldMk cId="2544271215" sldId="262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57:43.326" v="1408" actId="478"/>
          <ac:spMkLst>
            <pc:docMk/>
            <pc:sldMk cId="2544271215" sldId="262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36.175" v="1306" actId="478"/>
          <ac:spMkLst>
            <pc:docMk/>
            <pc:sldMk cId="2544271215" sldId="262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1:35.034" v="1305" actId="478"/>
          <ac:spMkLst>
            <pc:docMk/>
            <pc:sldMk cId="2544271215" sldId="262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08.547" v="2034"/>
          <ac:spMkLst>
            <pc:docMk/>
            <pc:sldMk cId="2544271215" sldId="262"/>
            <ac:spMk id="17" creationId="{34C20A0C-0789-8FDC-FB66-57A5B3FBD178}"/>
          </ac:spMkLst>
        </pc:spChg>
        <pc:spChg chg="add del mod">
          <ac:chgData name="Brayan Uriel Barrera Landero" userId="5c76625406c6b24d" providerId="LiveId" clId="{752EE791-1E22-4DF8-B0B9-9B8C97B5DA62}" dt="2022-07-23T16:57:33.356" v="1404" actId="478"/>
          <ac:spMkLst>
            <pc:docMk/>
            <pc:sldMk cId="2544271215" sldId="262"/>
            <ac:spMk id="19" creationId="{DFA309AF-81FE-67A1-36B9-E18481968637}"/>
          </ac:spMkLst>
        </pc:spChg>
        <pc:spChg chg="add del mod">
          <ac:chgData name="Brayan Uriel Barrera Landero" userId="5c76625406c6b24d" providerId="LiveId" clId="{752EE791-1E22-4DF8-B0B9-9B8C97B5DA62}" dt="2022-07-23T16:57:35.566" v="1405" actId="478"/>
          <ac:spMkLst>
            <pc:docMk/>
            <pc:sldMk cId="2544271215" sldId="262"/>
            <ac:spMk id="20" creationId="{7CAAB743-E01F-BBD5-9058-EC93C77C322F}"/>
          </ac:spMkLst>
        </pc:spChg>
        <pc:spChg chg="add mod">
          <ac:chgData name="Brayan Uriel Barrera Landero" userId="5c76625406c6b24d" providerId="LiveId" clId="{752EE791-1E22-4DF8-B0B9-9B8C97B5DA62}" dt="2022-07-23T16:53:18.083" v="1339"/>
          <ac:spMkLst>
            <pc:docMk/>
            <pc:sldMk cId="2544271215" sldId="262"/>
            <ac:spMk id="21" creationId="{A5E063EA-D2E2-005B-532C-FACD2F0D1FA1}"/>
          </ac:spMkLst>
        </pc:spChg>
        <pc:spChg chg="add mod">
          <ac:chgData name="Brayan Uriel Barrera Landero" userId="5c76625406c6b24d" providerId="LiveId" clId="{752EE791-1E22-4DF8-B0B9-9B8C97B5DA62}" dt="2022-07-23T17:04:34.263" v="1541"/>
          <ac:spMkLst>
            <pc:docMk/>
            <pc:sldMk cId="2544271215" sldId="262"/>
            <ac:spMk id="23" creationId="{A2953535-4921-A75E-26C4-D4C133C58622}"/>
          </ac:spMkLst>
        </pc:spChg>
        <pc:spChg chg="add mod">
          <ac:chgData name="Brayan Uriel Barrera Landero" userId="5c76625406c6b24d" providerId="LiveId" clId="{752EE791-1E22-4DF8-B0B9-9B8C97B5DA62}" dt="2022-07-23T17:11:37.291" v="1682" actId="20577"/>
          <ac:spMkLst>
            <pc:docMk/>
            <pc:sldMk cId="2544271215" sldId="262"/>
            <ac:spMk id="24" creationId="{14CF1690-72BD-8572-74E2-0A7E37BACC5C}"/>
          </ac:spMkLst>
        </pc:spChg>
        <pc:spChg chg="add mod">
          <ac:chgData name="Brayan Uriel Barrera Landero" userId="5c76625406c6b24d" providerId="LiveId" clId="{752EE791-1E22-4DF8-B0B9-9B8C97B5DA62}" dt="2022-07-23T17:09:00.229" v="1625"/>
          <ac:spMkLst>
            <pc:docMk/>
            <pc:sldMk cId="2544271215" sldId="262"/>
            <ac:spMk id="26" creationId="{16644829-3624-02A3-34FC-FAEE9608FF4C}"/>
          </ac:spMkLst>
        </pc:spChg>
        <pc:spChg chg="add del mod">
          <ac:chgData name="Brayan Uriel Barrera Landero" userId="5c76625406c6b24d" providerId="LiveId" clId="{752EE791-1E22-4DF8-B0B9-9B8C97B5DA62}" dt="2022-07-27T21:40:07.852" v="2033" actId="478"/>
          <ac:spMkLst>
            <pc:docMk/>
            <pc:sldMk cId="2544271215" sldId="262"/>
            <ac:spMk id="28" creationId="{EAA7CA0A-01E0-1320-4222-6B552994FBC5}"/>
          </ac:spMkLst>
        </pc:spChg>
        <pc:picChg chg="add mod modCrop">
          <ac:chgData name="Brayan Uriel Barrera Landero" userId="5c76625406c6b24d" providerId="LiveId" clId="{752EE791-1E22-4DF8-B0B9-9B8C97B5DA62}" dt="2022-07-27T21:05:45.249" v="1878" actId="1076"/>
          <ac:picMkLst>
            <pc:docMk/>
            <pc:sldMk cId="2544271215" sldId="262"/>
            <ac:picMk id="3" creationId="{7019C07C-EAF0-4933-ED5E-E65D65BE8AD1}"/>
          </ac:picMkLst>
        </pc:picChg>
        <pc:picChg chg="del mod">
          <ac:chgData name="Brayan Uriel Barrera Landero" userId="5c76625406c6b24d" providerId="LiveId" clId="{752EE791-1E22-4DF8-B0B9-9B8C97B5DA62}" dt="2022-07-23T16:57:44.542" v="1409" actId="478"/>
          <ac:picMkLst>
            <pc:docMk/>
            <pc:sldMk cId="2544271215" sldId="262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7:06:16.377" v="1580" actId="1076"/>
          <ac:picMkLst>
            <pc:docMk/>
            <pc:sldMk cId="2544271215" sldId="262"/>
            <ac:picMk id="11" creationId="{745386FC-3783-A843-E968-E3E327E1F7D4}"/>
          </ac:picMkLst>
        </pc:picChg>
        <pc:picChg chg="add del mod">
          <ac:chgData name="Brayan Uriel Barrera Landero" userId="5c76625406c6b24d" providerId="LiveId" clId="{752EE791-1E22-4DF8-B0B9-9B8C97B5DA62}" dt="2022-07-23T15:27:20.790" v="655" actId="478"/>
          <ac:picMkLst>
            <pc:docMk/>
            <pc:sldMk cId="2544271215" sldId="262"/>
            <ac:picMk id="15" creationId="{405EA610-DDB2-16C0-2EB5-13C925BC497C}"/>
          </ac:picMkLst>
        </pc:picChg>
        <pc:picChg chg="add del mod">
          <ac:chgData name="Brayan Uriel Barrera Landero" userId="5c76625406c6b24d" providerId="LiveId" clId="{752EE791-1E22-4DF8-B0B9-9B8C97B5DA62}" dt="2022-07-23T16:27:53.785" v="1102" actId="478"/>
          <ac:picMkLst>
            <pc:docMk/>
            <pc:sldMk cId="2544271215" sldId="262"/>
            <ac:picMk id="16" creationId="{66A970EF-F9BC-4DB8-84D9-62BD235BC5AC}"/>
          </ac:picMkLst>
        </pc:picChg>
        <pc:picChg chg="add del mod">
          <ac:chgData name="Brayan Uriel Barrera Landero" userId="5c76625406c6b24d" providerId="LiveId" clId="{752EE791-1E22-4DF8-B0B9-9B8C97B5DA62}" dt="2022-07-23T16:57:27.955" v="1402" actId="478"/>
          <ac:picMkLst>
            <pc:docMk/>
            <pc:sldMk cId="2544271215" sldId="262"/>
            <ac:picMk id="17" creationId="{EB6EC813-E191-2C01-BB16-8D56334C39B8}"/>
          </ac:picMkLst>
        </pc:picChg>
        <pc:picChg chg="add del mod">
          <ac:chgData name="Brayan Uriel Barrera Landero" userId="5c76625406c6b24d" providerId="LiveId" clId="{752EE791-1E22-4DF8-B0B9-9B8C97B5DA62}" dt="2022-07-23T16:57:29.556" v="1403" actId="478"/>
          <ac:picMkLst>
            <pc:docMk/>
            <pc:sldMk cId="2544271215" sldId="262"/>
            <ac:picMk id="18" creationId="{A731D921-C0AA-B247-F289-92A6FAE84581}"/>
          </ac:picMkLst>
        </pc:picChg>
        <pc:picChg chg="add mod">
          <ac:chgData name="Brayan Uriel Barrera Landero" userId="5c76625406c6b24d" providerId="LiveId" clId="{752EE791-1E22-4DF8-B0B9-9B8C97B5DA62}" dt="2022-07-23T16:54:41.696" v="1366"/>
          <ac:picMkLst>
            <pc:docMk/>
            <pc:sldMk cId="2544271215" sldId="262"/>
            <ac:picMk id="22" creationId="{444EA935-41F0-5169-1958-5FF11B23BD99}"/>
          </ac:picMkLst>
        </pc:picChg>
        <pc:picChg chg="add mod">
          <ac:chgData name="Brayan Uriel Barrera Landero" userId="5c76625406c6b24d" providerId="LiveId" clId="{752EE791-1E22-4DF8-B0B9-9B8C97B5DA62}" dt="2022-07-23T17:06:10.993" v="1578"/>
          <ac:picMkLst>
            <pc:docMk/>
            <pc:sldMk cId="2544271215" sldId="262"/>
            <ac:picMk id="25" creationId="{005C84DA-855E-BBCE-7E25-6CB1C0D81073}"/>
          </ac:picMkLst>
        </pc:picChg>
        <pc:picChg chg="add mod">
          <ac:chgData name="Brayan Uriel Barrera Landero" userId="5c76625406c6b24d" providerId="LiveId" clId="{752EE791-1E22-4DF8-B0B9-9B8C97B5DA62}" dt="2022-07-23T17:09:48.513" v="1643"/>
          <ac:picMkLst>
            <pc:docMk/>
            <pc:sldMk cId="2544271215" sldId="262"/>
            <ac:picMk id="27" creationId="{62D55AD4-29BC-CD45-FDD9-3F81CAF64F67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3:55.299" v="2066" actId="732"/>
        <pc:sldMkLst>
          <pc:docMk/>
          <pc:sldMk cId="1848517293" sldId="263"/>
        </pc:sldMkLst>
        <pc:spChg chg="del">
          <ac:chgData name="Brayan Uriel Barrera Landero" userId="5c76625406c6b24d" providerId="LiveId" clId="{752EE791-1E22-4DF8-B0B9-9B8C97B5DA62}" dt="2022-07-23T16:59:17.608" v="1433" actId="478"/>
          <ac:spMkLst>
            <pc:docMk/>
            <pc:sldMk cId="1848517293" sldId="263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6:59:16.540" v="1432" actId="478"/>
          <ac:spMkLst>
            <pc:docMk/>
            <pc:sldMk cId="1848517293" sldId="263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47.470" v="995" actId="478"/>
          <ac:spMkLst>
            <pc:docMk/>
            <pc:sldMk cId="1848517293" sldId="263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58:12.643" v="1416" actId="478"/>
          <ac:spMkLst>
            <pc:docMk/>
            <pc:sldMk cId="1848517293" sldId="263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39.433" v="1307" actId="478"/>
          <ac:spMkLst>
            <pc:docMk/>
            <pc:sldMk cId="1848517293" sldId="263"/>
            <ac:spMk id="13" creationId="{4C5BBCFE-36EA-891F-1B14-93FE9D0D8CD5}"/>
          </ac:spMkLst>
        </pc:spChg>
        <pc:spChg chg="del mod">
          <ac:chgData name="Brayan Uriel Barrera Landero" userId="5c76625406c6b24d" providerId="LiveId" clId="{752EE791-1E22-4DF8-B0B9-9B8C97B5DA62}" dt="2022-07-23T16:51:44.585" v="1309" actId="478"/>
          <ac:spMkLst>
            <pc:docMk/>
            <pc:sldMk cId="1848517293" sldId="263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14.157" v="2036"/>
          <ac:spMkLst>
            <pc:docMk/>
            <pc:sldMk cId="1848517293" sldId="263"/>
            <ac:spMk id="17" creationId="{57F8FC39-9DCE-5F63-88A7-4B75CEE2D7D2}"/>
          </ac:spMkLst>
        </pc:spChg>
        <pc:spChg chg="add del mod">
          <ac:chgData name="Brayan Uriel Barrera Landero" userId="5c76625406c6b24d" providerId="LiveId" clId="{752EE791-1E22-4DF8-B0B9-9B8C97B5DA62}" dt="2022-07-23T16:57:59.434" v="1412" actId="478"/>
          <ac:spMkLst>
            <pc:docMk/>
            <pc:sldMk cId="1848517293" sldId="263"/>
            <ac:spMk id="19" creationId="{10E8C80B-5CBA-AA87-E7E6-10835AB50E8C}"/>
          </ac:spMkLst>
        </pc:spChg>
        <pc:spChg chg="add del mod">
          <ac:chgData name="Brayan Uriel Barrera Landero" userId="5c76625406c6b24d" providerId="LiveId" clId="{752EE791-1E22-4DF8-B0B9-9B8C97B5DA62}" dt="2022-07-23T16:58:01.768" v="1414" actId="478"/>
          <ac:spMkLst>
            <pc:docMk/>
            <pc:sldMk cId="1848517293" sldId="263"/>
            <ac:spMk id="20" creationId="{6F847D96-59D3-BA4D-E4D5-EC0A24CD8293}"/>
          </ac:spMkLst>
        </pc:spChg>
        <pc:spChg chg="add mod">
          <ac:chgData name="Brayan Uriel Barrera Landero" userId="5c76625406c6b24d" providerId="LiveId" clId="{752EE791-1E22-4DF8-B0B9-9B8C97B5DA62}" dt="2022-07-23T16:53:20.067" v="1340"/>
          <ac:spMkLst>
            <pc:docMk/>
            <pc:sldMk cId="1848517293" sldId="263"/>
            <ac:spMk id="21" creationId="{E24A5E31-D7BC-6545-38A6-8E90BFF8EC01}"/>
          </ac:spMkLst>
        </pc:spChg>
        <pc:spChg chg="add mod">
          <ac:chgData name="Brayan Uriel Barrera Landero" userId="5c76625406c6b24d" providerId="LiveId" clId="{752EE791-1E22-4DF8-B0B9-9B8C97B5DA62}" dt="2022-07-23T17:04:36.174" v="1542"/>
          <ac:spMkLst>
            <pc:docMk/>
            <pc:sldMk cId="1848517293" sldId="263"/>
            <ac:spMk id="23" creationId="{04AF13A6-1D7A-7636-397C-7ABA6361A589}"/>
          </ac:spMkLst>
        </pc:spChg>
        <pc:spChg chg="add mod">
          <ac:chgData name="Brayan Uriel Barrera Landero" userId="5c76625406c6b24d" providerId="LiveId" clId="{752EE791-1E22-4DF8-B0B9-9B8C97B5DA62}" dt="2022-07-23T17:11:42.065" v="1684" actId="20577"/>
          <ac:spMkLst>
            <pc:docMk/>
            <pc:sldMk cId="1848517293" sldId="263"/>
            <ac:spMk id="24" creationId="{5E946D7C-5A32-D386-9614-4CAFE1136230}"/>
          </ac:spMkLst>
        </pc:spChg>
        <pc:spChg chg="add mod">
          <ac:chgData name="Brayan Uriel Barrera Landero" userId="5c76625406c6b24d" providerId="LiveId" clId="{752EE791-1E22-4DF8-B0B9-9B8C97B5DA62}" dt="2022-07-23T17:09:02.296" v="1626"/>
          <ac:spMkLst>
            <pc:docMk/>
            <pc:sldMk cId="1848517293" sldId="263"/>
            <ac:spMk id="26" creationId="{718E921E-60F8-4458-7274-7458D34C8906}"/>
          </ac:spMkLst>
        </pc:spChg>
        <pc:spChg chg="add del mod">
          <ac:chgData name="Brayan Uriel Barrera Landero" userId="5c76625406c6b24d" providerId="LiveId" clId="{752EE791-1E22-4DF8-B0B9-9B8C97B5DA62}" dt="2022-07-27T21:40:13.485" v="2035" actId="478"/>
          <ac:spMkLst>
            <pc:docMk/>
            <pc:sldMk cId="1848517293" sldId="263"/>
            <ac:spMk id="28" creationId="{386C5322-E7CA-E951-3D6E-4FA7E6073710}"/>
          </ac:spMkLst>
        </pc:spChg>
        <pc:graphicFrameChg chg="modGraphic">
          <ac:chgData name="Brayan Uriel Barrera Landero" userId="5c76625406c6b24d" providerId="LiveId" clId="{752EE791-1E22-4DF8-B0B9-9B8C97B5DA62}" dt="2022-07-27T19:53:29.532" v="1750" actId="313"/>
          <ac:graphicFrameMkLst>
            <pc:docMk/>
            <pc:sldMk cId="1848517293" sldId="263"/>
            <ac:graphicFrameMk id="3" creationId="{9614A7E4-8729-A43E-1130-1DD736A33BDB}"/>
          </ac:graphicFrameMkLst>
        </pc:graphicFrameChg>
        <pc:picChg chg="del mod">
          <ac:chgData name="Brayan Uriel Barrera Landero" userId="5c76625406c6b24d" providerId="LiveId" clId="{752EE791-1E22-4DF8-B0B9-9B8C97B5DA62}" dt="2022-07-23T16:58:15.671" v="1417" actId="478"/>
          <ac:picMkLst>
            <pc:docMk/>
            <pc:sldMk cId="1848517293" sldId="263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07:09.787" v="1894" actId="1076"/>
          <ac:picMkLst>
            <pc:docMk/>
            <pc:sldMk cId="1848517293" sldId="263"/>
            <ac:picMk id="5" creationId="{908CA2E0-2F83-145A-4907-3FACE4CF411B}"/>
          </ac:picMkLst>
        </pc:picChg>
        <pc:picChg chg="add mod modCrop">
          <ac:chgData name="Brayan Uriel Barrera Landero" userId="5c76625406c6b24d" providerId="LiveId" clId="{752EE791-1E22-4DF8-B0B9-9B8C97B5DA62}" dt="2022-07-27T21:43:55.299" v="2066" actId="732"/>
          <ac:picMkLst>
            <pc:docMk/>
            <pc:sldMk cId="1848517293" sldId="263"/>
            <ac:picMk id="15" creationId="{622EA18F-2314-B18D-EA55-2B81E6E5D8EC}"/>
          </ac:picMkLst>
        </pc:picChg>
        <pc:picChg chg="add del mod">
          <ac:chgData name="Brayan Uriel Barrera Landero" userId="5c76625406c6b24d" providerId="LiveId" clId="{752EE791-1E22-4DF8-B0B9-9B8C97B5DA62}" dt="2022-07-23T16:27:56.357" v="1103" actId="478"/>
          <ac:picMkLst>
            <pc:docMk/>
            <pc:sldMk cId="1848517293" sldId="263"/>
            <ac:picMk id="16" creationId="{7D10511E-3EBB-FACF-34CE-8E207436D2F6}"/>
          </ac:picMkLst>
        </pc:picChg>
        <pc:picChg chg="add del mod">
          <ac:chgData name="Brayan Uriel Barrera Landero" userId="5c76625406c6b24d" providerId="LiveId" clId="{752EE791-1E22-4DF8-B0B9-9B8C97B5DA62}" dt="2022-07-23T16:57:51.084" v="1410" actId="478"/>
          <ac:picMkLst>
            <pc:docMk/>
            <pc:sldMk cId="1848517293" sldId="263"/>
            <ac:picMk id="17" creationId="{D328E74D-663D-5B71-EB00-3CEB410CBF97}"/>
          </ac:picMkLst>
        </pc:picChg>
        <pc:picChg chg="add del mod">
          <ac:chgData name="Brayan Uriel Barrera Landero" userId="5c76625406c6b24d" providerId="LiveId" clId="{752EE791-1E22-4DF8-B0B9-9B8C97B5DA62}" dt="2022-07-23T16:57:53.722" v="1411" actId="478"/>
          <ac:picMkLst>
            <pc:docMk/>
            <pc:sldMk cId="1848517293" sldId="263"/>
            <ac:picMk id="18" creationId="{AB503558-2C29-086A-1F61-CC5AE8427DB9}"/>
          </ac:picMkLst>
        </pc:picChg>
        <pc:picChg chg="add mod">
          <ac:chgData name="Brayan Uriel Barrera Landero" userId="5c76625406c6b24d" providerId="LiveId" clId="{752EE791-1E22-4DF8-B0B9-9B8C97B5DA62}" dt="2022-07-23T16:54:43.839" v="1367"/>
          <ac:picMkLst>
            <pc:docMk/>
            <pc:sldMk cId="1848517293" sldId="263"/>
            <ac:picMk id="22" creationId="{10937D8D-A28A-E967-08E7-33485B224CB3}"/>
          </ac:picMkLst>
        </pc:picChg>
        <pc:picChg chg="add mod">
          <ac:chgData name="Brayan Uriel Barrera Landero" userId="5c76625406c6b24d" providerId="LiveId" clId="{752EE791-1E22-4DF8-B0B9-9B8C97B5DA62}" dt="2022-07-23T17:06:19.704" v="1581"/>
          <ac:picMkLst>
            <pc:docMk/>
            <pc:sldMk cId="1848517293" sldId="263"/>
            <ac:picMk id="25" creationId="{F7BED095-2E08-15F5-36D7-76FF821FC004}"/>
          </ac:picMkLst>
        </pc:picChg>
        <pc:picChg chg="add mod">
          <ac:chgData name="Brayan Uriel Barrera Landero" userId="5c76625406c6b24d" providerId="LiveId" clId="{752EE791-1E22-4DF8-B0B9-9B8C97B5DA62}" dt="2022-07-23T17:09:52.244" v="1644"/>
          <ac:picMkLst>
            <pc:docMk/>
            <pc:sldMk cId="1848517293" sldId="263"/>
            <ac:picMk id="27" creationId="{A7C05A66-FDE7-354E-3C4E-4A98745BA9BA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29.786" v="2038"/>
        <pc:sldMkLst>
          <pc:docMk/>
          <pc:sldMk cId="3419120758" sldId="264"/>
        </pc:sldMkLst>
        <pc:spChg chg="del">
          <ac:chgData name="Brayan Uriel Barrera Landero" userId="5c76625406c6b24d" providerId="LiveId" clId="{752EE791-1E22-4DF8-B0B9-9B8C97B5DA62}" dt="2022-07-23T16:58:37.623" v="1426" actId="478"/>
          <ac:spMkLst>
            <pc:docMk/>
            <pc:sldMk cId="3419120758" sldId="264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6:58:36.393" v="1425" actId="478"/>
          <ac:spMkLst>
            <pc:docMk/>
            <pc:sldMk cId="3419120758" sldId="264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53.295" v="996" actId="478"/>
          <ac:spMkLst>
            <pc:docMk/>
            <pc:sldMk cId="3419120758" sldId="264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6:58:31.992" v="1423" actId="478"/>
          <ac:spMkLst>
            <pc:docMk/>
            <pc:sldMk cId="3419120758" sldId="264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47.676" v="1310" actId="478"/>
          <ac:spMkLst>
            <pc:docMk/>
            <pc:sldMk cId="3419120758" sldId="264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1:49.272" v="1311" actId="478"/>
          <ac:spMkLst>
            <pc:docMk/>
            <pc:sldMk cId="3419120758" sldId="264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29.786" v="2038"/>
          <ac:spMkLst>
            <pc:docMk/>
            <pc:sldMk cId="3419120758" sldId="264"/>
            <ac:spMk id="18" creationId="{90B0B062-EA11-0AF9-6143-C5BDC476E2EC}"/>
          </ac:spMkLst>
        </pc:spChg>
        <pc:spChg chg="add del mod">
          <ac:chgData name="Brayan Uriel Barrera Landero" userId="5c76625406c6b24d" providerId="LiveId" clId="{752EE791-1E22-4DF8-B0B9-9B8C97B5DA62}" dt="2022-07-23T16:58:25.162" v="1420" actId="478"/>
          <ac:spMkLst>
            <pc:docMk/>
            <pc:sldMk cId="3419120758" sldId="264"/>
            <ac:spMk id="21" creationId="{818E6174-1AC2-962E-CBB0-AEBC4B468914}"/>
          </ac:spMkLst>
        </pc:spChg>
        <pc:spChg chg="add del mod">
          <ac:chgData name="Brayan Uriel Barrera Landero" userId="5c76625406c6b24d" providerId="LiveId" clId="{752EE791-1E22-4DF8-B0B9-9B8C97B5DA62}" dt="2022-07-23T16:58:27.708" v="1421" actId="478"/>
          <ac:spMkLst>
            <pc:docMk/>
            <pc:sldMk cId="3419120758" sldId="264"/>
            <ac:spMk id="22" creationId="{013A7AAF-9A2F-872E-D545-59B03F094DFE}"/>
          </ac:spMkLst>
        </pc:spChg>
        <pc:spChg chg="add mod">
          <ac:chgData name="Brayan Uriel Barrera Landero" userId="5c76625406c6b24d" providerId="LiveId" clId="{752EE791-1E22-4DF8-B0B9-9B8C97B5DA62}" dt="2022-07-23T16:53:21.716" v="1341"/>
          <ac:spMkLst>
            <pc:docMk/>
            <pc:sldMk cId="3419120758" sldId="264"/>
            <ac:spMk id="23" creationId="{DEAD1CD9-C158-48C1-52C3-457F0F89E385}"/>
          </ac:spMkLst>
        </pc:spChg>
        <pc:spChg chg="add mod">
          <ac:chgData name="Brayan Uriel Barrera Landero" userId="5c76625406c6b24d" providerId="LiveId" clId="{752EE791-1E22-4DF8-B0B9-9B8C97B5DA62}" dt="2022-07-23T17:04:37.833" v="1543"/>
          <ac:spMkLst>
            <pc:docMk/>
            <pc:sldMk cId="3419120758" sldId="264"/>
            <ac:spMk id="25" creationId="{BEF4B673-16E6-0CE8-663E-640B5568A2E9}"/>
          </ac:spMkLst>
        </pc:spChg>
        <pc:spChg chg="add mod">
          <ac:chgData name="Brayan Uriel Barrera Landero" userId="5c76625406c6b24d" providerId="LiveId" clId="{752EE791-1E22-4DF8-B0B9-9B8C97B5DA62}" dt="2022-07-23T17:11:46.605" v="1686" actId="20577"/>
          <ac:spMkLst>
            <pc:docMk/>
            <pc:sldMk cId="3419120758" sldId="264"/>
            <ac:spMk id="26" creationId="{5319590A-4F90-41BB-C943-CC7C52EAC29C}"/>
          </ac:spMkLst>
        </pc:spChg>
        <pc:spChg chg="add mod">
          <ac:chgData name="Brayan Uriel Barrera Landero" userId="5c76625406c6b24d" providerId="LiveId" clId="{752EE791-1E22-4DF8-B0B9-9B8C97B5DA62}" dt="2022-07-23T17:09:04.064" v="1627"/>
          <ac:spMkLst>
            <pc:docMk/>
            <pc:sldMk cId="3419120758" sldId="264"/>
            <ac:spMk id="28" creationId="{C70E283B-8226-5F44-EB67-146342023305}"/>
          </ac:spMkLst>
        </pc:spChg>
        <pc:spChg chg="add del mod">
          <ac:chgData name="Brayan Uriel Barrera Landero" userId="5c76625406c6b24d" providerId="LiveId" clId="{752EE791-1E22-4DF8-B0B9-9B8C97B5DA62}" dt="2022-07-27T21:40:20.883" v="2037" actId="478"/>
          <ac:spMkLst>
            <pc:docMk/>
            <pc:sldMk cId="3419120758" sldId="264"/>
            <ac:spMk id="30" creationId="{A53E9777-8B98-F25C-14FA-D261B7ED4DE9}"/>
          </ac:spMkLst>
        </pc:spChg>
        <pc:graphicFrameChg chg="modGraphic">
          <ac:chgData name="Brayan Uriel Barrera Landero" userId="5c76625406c6b24d" providerId="LiveId" clId="{752EE791-1E22-4DF8-B0B9-9B8C97B5DA62}" dt="2022-07-27T19:53:52.388" v="1754" actId="20577"/>
          <ac:graphicFrameMkLst>
            <pc:docMk/>
            <pc:sldMk cId="3419120758" sldId="264"/>
            <ac:graphicFrameMk id="6" creationId="{77061B3C-84D9-8BC0-E7E4-1F4024A24F0F}"/>
          </ac:graphicFrameMkLst>
        </pc:graphicFrameChg>
        <pc:picChg chg="add del mod modCrop">
          <ac:chgData name="Brayan Uriel Barrera Landero" userId="5c76625406c6b24d" providerId="LiveId" clId="{752EE791-1E22-4DF8-B0B9-9B8C97B5DA62}" dt="2022-07-27T20:24:19.557" v="1776" actId="478"/>
          <ac:picMkLst>
            <pc:docMk/>
            <pc:sldMk cId="3419120758" sldId="264"/>
            <ac:picMk id="2" creationId="{DE636575-9302-4669-7BE4-842754D90FCE}"/>
          </ac:picMkLst>
        </pc:picChg>
        <pc:picChg chg="add mod">
          <ac:chgData name="Brayan Uriel Barrera Landero" userId="5c76625406c6b24d" providerId="LiveId" clId="{752EE791-1E22-4DF8-B0B9-9B8C97B5DA62}" dt="2022-07-27T20:25:09.970" v="1787" actId="1076"/>
          <ac:picMkLst>
            <pc:docMk/>
            <pc:sldMk cId="3419120758" sldId="264"/>
            <ac:picMk id="3" creationId="{1BCDE8F5-6023-797D-B1A2-0361159D34BC}"/>
          </ac:picMkLst>
        </pc:picChg>
        <pc:picChg chg="del mod">
          <ac:chgData name="Brayan Uriel Barrera Landero" userId="5c76625406c6b24d" providerId="LiveId" clId="{752EE791-1E22-4DF8-B0B9-9B8C97B5DA62}" dt="2022-07-23T16:58:33.104" v="1424" actId="478"/>
          <ac:picMkLst>
            <pc:docMk/>
            <pc:sldMk cId="3419120758" sldId="264"/>
            <ac:picMk id="5" creationId="{4E9F2EF6-2AE2-2B23-9F3E-F44CB0864455}"/>
          </ac:picMkLst>
        </pc:picChg>
        <pc:picChg chg="add del mod">
          <ac:chgData name="Brayan Uriel Barrera Landero" userId="5c76625406c6b24d" providerId="LiveId" clId="{752EE791-1E22-4DF8-B0B9-9B8C97B5DA62}" dt="2022-07-23T15:34:38.390" v="665" actId="478"/>
          <ac:picMkLst>
            <pc:docMk/>
            <pc:sldMk cId="3419120758" sldId="264"/>
            <ac:picMk id="11" creationId="{BC76640A-6A28-29BC-3D8F-B5B6B88B755A}"/>
          </ac:picMkLst>
        </pc:picChg>
        <pc:picChg chg="add del mod">
          <ac:chgData name="Brayan Uriel Barrera Landero" userId="5c76625406c6b24d" providerId="LiveId" clId="{752EE791-1E22-4DF8-B0B9-9B8C97B5DA62}" dt="2022-07-22T22:58:59.398" v="422" actId="478"/>
          <ac:picMkLst>
            <pc:docMk/>
            <pc:sldMk cId="3419120758" sldId="264"/>
            <ac:picMk id="15" creationId="{8A6F868B-AAAC-70CE-32F5-DC55A66E76C6}"/>
          </ac:picMkLst>
        </pc:picChg>
        <pc:picChg chg="add del mod">
          <ac:chgData name="Brayan Uriel Barrera Landero" userId="5c76625406c6b24d" providerId="LiveId" clId="{752EE791-1E22-4DF8-B0B9-9B8C97B5DA62}" dt="2022-07-23T15:34:40.637" v="666" actId="478"/>
          <ac:picMkLst>
            <pc:docMk/>
            <pc:sldMk cId="3419120758" sldId="264"/>
            <ac:picMk id="16" creationId="{19E25EDF-5E1E-640A-4ADA-91BFC8C8A155}"/>
          </ac:picMkLst>
        </pc:picChg>
        <pc:picChg chg="add mod">
          <ac:chgData name="Brayan Uriel Barrera Landero" userId="5c76625406c6b24d" providerId="LiveId" clId="{752EE791-1E22-4DF8-B0B9-9B8C97B5DA62}" dt="2022-07-23T17:06:31.801" v="1584" actId="1076"/>
          <ac:picMkLst>
            <pc:docMk/>
            <pc:sldMk cId="3419120758" sldId="264"/>
            <ac:picMk id="17" creationId="{1CFB6914-C044-6F72-7472-08B7A3A4C688}"/>
          </ac:picMkLst>
        </pc:picChg>
        <pc:picChg chg="add del mod">
          <ac:chgData name="Brayan Uriel Barrera Landero" userId="5c76625406c6b24d" providerId="LiveId" clId="{752EE791-1E22-4DF8-B0B9-9B8C97B5DA62}" dt="2022-07-23T16:27:59.584" v="1104" actId="478"/>
          <ac:picMkLst>
            <pc:docMk/>
            <pc:sldMk cId="3419120758" sldId="264"/>
            <ac:picMk id="18" creationId="{52C114EB-78F8-7B49-C080-94CF76A21AC1}"/>
          </ac:picMkLst>
        </pc:picChg>
        <pc:picChg chg="add del mod">
          <ac:chgData name="Brayan Uriel Barrera Landero" userId="5c76625406c6b24d" providerId="LiveId" clId="{752EE791-1E22-4DF8-B0B9-9B8C97B5DA62}" dt="2022-07-23T16:58:20.346" v="1418" actId="478"/>
          <ac:picMkLst>
            <pc:docMk/>
            <pc:sldMk cId="3419120758" sldId="264"/>
            <ac:picMk id="19" creationId="{E223DF3F-19AB-904E-6D3D-90BC892AE3F0}"/>
          </ac:picMkLst>
        </pc:picChg>
        <pc:picChg chg="add del mod">
          <ac:chgData name="Brayan Uriel Barrera Landero" userId="5c76625406c6b24d" providerId="LiveId" clId="{752EE791-1E22-4DF8-B0B9-9B8C97B5DA62}" dt="2022-07-23T16:58:22.047" v="1419" actId="478"/>
          <ac:picMkLst>
            <pc:docMk/>
            <pc:sldMk cId="3419120758" sldId="264"/>
            <ac:picMk id="20" creationId="{A01B4D48-818B-9387-44C1-044D49DDDBE6}"/>
          </ac:picMkLst>
        </pc:picChg>
        <pc:picChg chg="add mod">
          <ac:chgData name="Brayan Uriel Barrera Landero" userId="5c76625406c6b24d" providerId="LiveId" clId="{752EE791-1E22-4DF8-B0B9-9B8C97B5DA62}" dt="2022-07-23T16:54:46.719" v="1368"/>
          <ac:picMkLst>
            <pc:docMk/>
            <pc:sldMk cId="3419120758" sldId="264"/>
            <ac:picMk id="24" creationId="{7D67B292-DD6C-8170-1C9B-44C93B59996F}"/>
          </ac:picMkLst>
        </pc:picChg>
        <pc:picChg chg="add mod">
          <ac:chgData name="Brayan Uriel Barrera Landero" userId="5c76625406c6b24d" providerId="LiveId" clId="{752EE791-1E22-4DF8-B0B9-9B8C97B5DA62}" dt="2022-07-23T17:06:25.432" v="1583"/>
          <ac:picMkLst>
            <pc:docMk/>
            <pc:sldMk cId="3419120758" sldId="264"/>
            <ac:picMk id="27" creationId="{0BBF5760-E556-4165-477E-75D43EAC7F74}"/>
          </ac:picMkLst>
        </pc:picChg>
        <pc:picChg chg="add mod">
          <ac:chgData name="Brayan Uriel Barrera Landero" userId="5c76625406c6b24d" providerId="LiveId" clId="{752EE791-1E22-4DF8-B0B9-9B8C97B5DA62}" dt="2022-07-23T17:09:53.947" v="1645"/>
          <ac:picMkLst>
            <pc:docMk/>
            <pc:sldMk cId="3419120758" sldId="264"/>
            <ac:picMk id="29" creationId="{2EFBFD69-8F7D-E409-1C14-BF9DBF753A5B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33.794" v="2040"/>
        <pc:sldMkLst>
          <pc:docMk/>
          <pc:sldMk cId="3439203113" sldId="265"/>
        </pc:sldMkLst>
        <pc:spChg chg="del mod">
          <ac:chgData name="Brayan Uriel Barrera Landero" userId="5c76625406c6b24d" providerId="LiveId" clId="{752EE791-1E22-4DF8-B0B9-9B8C97B5DA62}" dt="2022-07-23T16:59:25.132" v="1436" actId="478"/>
          <ac:spMkLst>
            <pc:docMk/>
            <pc:sldMk cId="3439203113" sldId="265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6:59:24.062" v="1434" actId="478"/>
          <ac:spMkLst>
            <pc:docMk/>
            <pc:sldMk cId="3439203113" sldId="265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4:57.569" v="997" actId="478"/>
          <ac:spMkLst>
            <pc:docMk/>
            <pc:sldMk cId="3439203113" sldId="265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6:59:30.850" v="1437" actId="478"/>
          <ac:spMkLst>
            <pc:docMk/>
            <pc:sldMk cId="3439203113" sldId="265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54.582" v="1313" actId="478"/>
          <ac:spMkLst>
            <pc:docMk/>
            <pc:sldMk cId="3439203113" sldId="265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1:53.480" v="1312" actId="478"/>
          <ac:spMkLst>
            <pc:docMk/>
            <pc:sldMk cId="3439203113" sldId="265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33.794" v="2040"/>
          <ac:spMkLst>
            <pc:docMk/>
            <pc:sldMk cId="3439203113" sldId="265"/>
            <ac:spMk id="16" creationId="{E6F564D5-50DC-2D29-218A-3E817189475E}"/>
          </ac:spMkLst>
        </pc:spChg>
        <pc:spChg chg="add del mod">
          <ac:chgData name="Brayan Uriel Barrera Landero" userId="5c76625406c6b24d" providerId="LiveId" clId="{752EE791-1E22-4DF8-B0B9-9B8C97B5DA62}" dt="2022-07-23T16:59:33.832" v="1438" actId="478"/>
          <ac:spMkLst>
            <pc:docMk/>
            <pc:sldMk cId="3439203113" sldId="265"/>
            <ac:spMk id="19" creationId="{32F5257A-5914-6F1D-C1F0-B73CA6A51B38}"/>
          </ac:spMkLst>
        </pc:spChg>
        <pc:spChg chg="add del mod">
          <ac:chgData name="Brayan Uriel Barrera Landero" userId="5c76625406c6b24d" providerId="LiveId" clId="{752EE791-1E22-4DF8-B0B9-9B8C97B5DA62}" dt="2022-07-23T16:59:35.498" v="1439" actId="478"/>
          <ac:spMkLst>
            <pc:docMk/>
            <pc:sldMk cId="3439203113" sldId="265"/>
            <ac:spMk id="20" creationId="{00DF567A-E2F0-CD54-7B27-92D3D8EB0C22}"/>
          </ac:spMkLst>
        </pc:spChg>
        <pc:spChg chg="add mod">
          <ac:chgData name="Brayan Uriel Barrera Landero" userId="5c76625406c6b24d" providerId="LiveId" clId="{752EE791-1E22-4DF8-B0B9-9B8C97B5DA62}" dt="2022-07-23T16:53:23.269" v="1342"/>
          <ac:spMkLst>
            <pc:docMk/>
            <pc:sldMk cId="3439203113" sldId="265"/>
            <ac:spMk id="21" creationId="{BA66E268-511A-5B3B-9680-8E92F9D9F1A6}"/>
          </ac:spMkLst>
        </pc:spChg>
        <pc:spChg chg="add mod">
          <ac:chgData name="Brayan Uriel Barrera Landero" userId="5c76625406c6b24d" providerId="LiveId" clId="{752EE791-1E22-4DF8-B0B9-9B8C97B5DA62}" dt="2022-07-23T17:04:39.416" v="1544"/>
          <ac:spMkLst>
            <pc:docMk/>
            <pc:sldMk cId="3439203113" sldId="265"/>
            <ac:spMk id="23" creationId="{5CC612C4-740C-C133-DE1E-9A7E936681E8}"/>
          </ac:spMkLst>
        </pc:spChg>
        <pc:spChg chg="add mod">
          <ac:chgData name="Brayan Uriel Barrera Landero" userId="5c76625406c6b24d" providerId="LiveId" clId="{752EE791-1E22-4DF8-B0B9-9B8C97B5DA62}" dt="2022-07-23T17:11:52.915" v="1688" actId="20577"/>
          <ac:spMkLst>
            <pc:docMk/>
            <pc:sldMk cId="3439203113" sldId="265"/>
            <ac:spMk id="24" creationId="{EA079C3F-C99F-5DBB-AD94-F0329E466356}"/>
          </ac:spMkLst>
        </pc:spChg>
        <pc:spChg chg="add mod">
          <ac:chgData name="Brayan Uriel Barrera Landero" userId="5c76625406c6b24d" providerId="LiveId" clId="{752EE791-1E22-4DF8-B0B9-9B8C97B5DA62}" dt="2022-07-23T17:09:06.074" v="1628"/>
          <ac:spMkLst>
            <pc:docMk/>
            <pc:sldMk cId="3439203113" sldId="265"/>
            <ac:spMk id="26" creationId="{7493EBAD-2070-B307-A0C0-F1FC2CCF1B40}"/>
          </ac:spMkLst>
        </pc:spChg>
        <pc:spChg chg="add del mod">
          <ac:chgData name="Brayan Uriel Barrera Landero" userId="5c76625406c6b24d" providerId="LiveId" clId="{752EE791-1E22-4DF8-B0B9-9B8C97B5DA62}" dt="2022-07-27T21:40:32.922" v="2039" actId="478"/>
          <ac:spMkLst>
            <pc:docMk/>
            <pc:sldMk cId="3439203113" sldId="265"/>
            <ac:spMk id="28" creationId="{62FF69F7-DEA6-9B4D-B48E-825F432B8C88}"/>
          </ac:spMkLst>
        </pc:spChg>
        <pc:picChg chg="add mod">
          <ac:chgData name="Brayan Uriel Barrera Landero" userId="5c76625406c6b24d" providerId="LiveId" clId="{752EE791-1E22-4DF8-B0B9-9B8C97B5DA62}" dt="2022-07-27T20:24:33.230" v="1781" actId="1076"/>
          <ac:picMkLst>
            <pc:docMk/>
            <pc:sldMk cId="3439203113" sldId="265"/>
            <ac:picMk id="2" creationId="{05E76C6D-E3CD-BAE9-DDE5-3E60C85038B8}"/>
          </ac:picMkLst>
        </pc:picChg>
        <pc:picChg chg="del">
          <ac:chgData name="Brayan Uriel Barrera Landero" userId="5c76625406c6b24d" providerId="LiveId" clId="{752EE791-1E22-4DF8-B0B9-9B8C97B5DA62}" dt="2022-07-23T16:59:40.396" v="1442" actId="478"/>
          <ac:picMkLst>
            <pc:docMk/>
            <pc:sldMk cId="3439203113" sldId="265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7:06:41.822" v="1586" actId="1076"/>
          <ac:picMkLst>
            <pc:docMk/>
            <pc:sldMk cId="3439203113" sldId="265"/>
            <ac:picMk id="10" creationId="{935EDE10-20FA-A70B-5FC9-525A9C4BCE3B}"/>
          </ac:picMkLst>
        </pc:picChg>
        <pc:picChg chg="add del mod">
          <ac:chgData name="Brayan Uriel Barrera Landero" userId="5c76625406c6b24d" providerId="LiveId" clId="{752EE791-1E22-4DF8-B0B9-9B8C97B5DA62}" dt="2022-07-23T15:36:09.599" v="674" actId="478"/>
          <ac:picMkLst>
            <pc:docMk/>
            <pc:sldMk cId="3439203113" sldId="265"/>
            <ac:picMk id="15" creationId="{F5DC97F7-4287-DFC8-2212-88BFEEDD2848}"/>
          </ac:picMkLst>
        </pc:picChg>
        <pc:picChg chg="add del mod">
          <ac:chgData name="Brayan Uriel Barrera Landero" userId="5c76625406c6b24d" providerId="LiveId" clId="{752EE791-1E22-4DF8-B0B9-9B8C97B5DA62}" dt="2022-07-23T16:28:04.503" v="1105" actId="478"/>
          <ac:picMkLst>
            <pc:docMk/>
            <pc:sldMk cId="3439203113" sldId="265"/>
            <ac:picMk id="16" creationId="{091E9220-AD45-16F6-A37F-49A64DD2F769}"/>
          </ac:picMkLst>
        </pc:picChg>
        <pc:picChg chg="add del mod">
          <ac:chgData name="Brayan Uriel Barrera Landero" userId="5c76625406c6b24d" providerId="LiveId" clId="{752EE791-1E22-4DF8-B0B9-9B8C97B5DA62}" dt="2022-07-23T16:59:37.187" v="1440" actId="478"/>
          <ac:picMkLst>
            <pc:docMk/>
            <pc:sldMk cId="3439203113" sldId="265"/>
            <ac:picMk id="17" creationId="{92E26738-2B4D-A790-FF22-069F1EFE5EC0}"/>
          </ac:picMkLst>
        </pc:picChg>
        <pc:picChg chg="add del mod">
          <ac:chgData name="Brayan Uriel Barrera Landero" userId="5c76625406c6b24d" providerId="LiveId" clId="{752EE791-1E22-4DF8-B0B9-9B8C97B5DA62}" dt="2022-07-23T16:59:39.290" v="1441" actId="478"/>
          <ac:picMkLst>
            <pc:docMk/>
            <pc:sldMk cId="3439203113" sldId="265"/>
            <ac:picMk id="18" creationId="{3D4A4593-BF23-267E-578E-F7EBBAC59021}"/>
          </ac:picMkLst>
        </pc:picChg>
        <pc:picChg chg="add mod">
          <ac:chgData name="Brayan Uriel Barrera Landero" userId="5c76625406c6b24d" providerId="LiveId" clId="{752EE791-1E22-4DF8-B0B9-9B8C97B5DA62}" dt="2022-07-23T16:54:49.057" v="1369"/>
          <ac:picMkLst>
            <pc:docMk/>
            <pc:sldMk cId="3439203113" sldId="265"/>
            <ac:picMk id="22" creationId="{CBA932FB-269A-E588-DC06-42291DCF5F22}"/>
          </ac:picMkLst>
        </pc:picChg>
        <pc:picChg chg="add mod">
          <ac:chgData name="Brayan Uriel Barrera Landero" userId="5c76625406c6b24d" providerId="LiveId" clId="{752EE791-1E22-4DF8-B0B9-9B8C97B5DA62}" dt="2022-07-23T17:06:36.136" v="1585"/>
          <ac:picMkLst>
            <pc:docMk/>
            <pc:sldMk cId="3439203113" sldId="265"/>
            <ac:picMk id="25" creationId="{69C2F19B-B8E8-557A-2212-AEA16C0691E6}"/>
          </ac:picMkLst>
        </pc:picChg>
        <pc:picChg chg="add mod">
          <ac:chgData name="Brayan Uriel Barrera Landero" userId="5c76625406c6b24d" providerId="LiveId" clId="{752EE791-1E22-4DF8-B0B9-9B8C97B5DA62}" dt="2022-07-23T17:09:55.772" v="1646"/>
          <ac:picMkLst>
            <pc:docMk/>
            <pc:sldMk cId="3439203113" sldId="265"/>
            <ac:picMk id="27" creationId="{E8812174-8B86-BF58-70B4-13ACDEA30FE9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38.661" v="2042"/>
        <pc:sldMkLst>
          <pc:docMk/>
          <pc:sldMk cId="500153796" sldId="266"/>
        </pc:sldMkLst>
        <pc:spChg chg="del">
          <ac:chgData name="Brayan Uriel Barrera Landero" userId="5c76625406c6b24d" providerId="LiveId" clId="{752EE791-1E22-4DF8-B0B9-9B8C97B5DA62}" dt="2022-07-23T17:00:06.106" v="1450" actId="478"/>
          <ac:spMkLst>
            <pc:docMk/>
            <pc:sldMk cId="500153796" sldId="266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0:05.090" v="1449" actId="478"/>
          <ac:spMkLst>
            <pc:docMk/>
            <pc:sldMk cId="500153796" sldId="266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01.673" v="998" actId="478"/>
          <ac:spMkLst>
            <pc:docMk/>
            <pc:sldMk cId="500153796" sldId="266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6:59:58.360" v="1448" actId="478"/>
          <ac:spMkLst>
            <pc:docMk/>
            <pc:sldMk cId="500153796" sldId="266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1:57.904" v="1314" actId="478"/>
          <ac:spMkLst>
            <pc:docMk/>
            <pc:sldMk cId="500153796" sldId="266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1:59.721" v="1315" actId="478"/>
          <ac:spMkLst>
            <pc:docMk/>
            <pc:sldMk cId="500153796" sldId="266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38.661" v="2042"/>
          <ac:spMkLst>
            <pc:docMk/>
            <pc:sldMk cId="500153796" sldId="266"/>
            <ac:spMk id="17" creationId="{37009B84-C139-7105-E529-0B222FD888C3}"/>
          </ac:spMkLst>
        </pc:spChg>
        <pc:spChg chg="add del mod">
          <ac:chgData name="Brayan Uriel Barrera Landero" userId="5c76625406c6b24d" providerId="LiveId" clId="{752EE791-1E22-4DF8-B0B9-9B8C97B5DA62}" dt="2022-07-23T16:59:54.564" v="1446" actId="478"/>
          <ac:spMkLst>
            <pc:docMk/>
            <pc:sldMk cId="500153796" sldId="266"/>
            <ac:spMk id="19" creationId="{3B53E17A-6109-4C28-6CB2-183EE05C180F}"/>
          </ac:spMkLst>
        </pc:spChg>
        <pc:spChg chg="add del mod">
          <ac:chgData name="Brayan Uriel Barrera Landero" userId="5c76625406c6b24d" providerId="LiveId" clId="{752EE791-1E22-4DF8-B0B9-9B8C97B5DA62}" dt="2022-07-23T16:59:51.875" v="1445" actId="478"/>
          <ac:spMkLst>
            <pc:docMk/>
            <pc:sldMk cId="500153796" sldId="266"/>
            <ac:spMk id="20" creationId="{E9869420-D63E-85B1-E687-8461A10E2682}"/>
          </ac:spMkLst>
        </pc:spChg>
        <pc:spChg chg="add mod">
          <ac:chgData name="Brayan Uriel Barrera Landero" userId="5c76625406c6b24d" providerId="LiveId" clId="{752EE791-1E22-4DF8-B0B9-9B8C97B5DA62}" dt="2022-07-23T16:53:24.833" v="1343"/>
          <ac:spMkLst>
            <pc:docMk/>
            <pc:sldMk cId="500153796" sldId="266"/>
            <ac:spMk id="21" creationId="{476E4844-951F-9D7B-CF66-0986340CE68C}"/>
          </ac:spMkLst>
        </pc:spChg>
        <pc:spChg chg="add mod">
          <ac:chgData name="Brayan Uriel Barrera Landero" userId="5c76625406c6b24d" providerId="LiveId" clId="{752EE791-1E22-4DF8-B0B9-9B8C97B5DA62}" dt="2022-07-23T17:04:40.978" v="1545"/>
          <ac:spMkLst>
            <pc:docMk/>
            <pc:sldMk cId="500153796" sldId="266"/>
            <ac:spMk id="23" creationId="{6D265E87-0C28-2C8C-6001-012D66D6DE19}"/>
          </ac:spMkLst>
        </pc:spChg>
        <pc:spChg chg="add mod">
          <ac:chgData name="Brayan Uriel Barrera Landero" userId="5c76625406c6b24d" providerId="LiveId" clId="{752EE791-1E22-4DF8-B0B9-9B8C97B5DA62}" dt="2022-07-23T17:11:58.843" v="1690" actId="20577"/>
          <ac:spMkLst>
            <pc:docMk/>
            <pc:sldMk cId="500153796" sldId="266"/>
            <ac:spMk id="24" creationId="{77A6D674-03B2-494F-1F8C-26128C5117F3}"/>
          </ac:spMkLst>
        </pc:spChg>
        <pc:spChg chg="add mod">
          <ac:chgData name="Brayan Uriel Barrera Landero" userId="5c76625406c6b24d" providerId="LiveId" clId="{752EE791-1E22-4DF8-B0B9-9B8C97B5DA62}" dt="2022-07-23T17:09:07.725" v="1629"/>
          <ac:spMkLst>
            <pc:docMk/>
            <pc:sldMk cId="500153796" sldId="266"/>
            <ac:spMk id="26" creationId="{E94CFBC3-EB9C-C393-4FD2-600A1D91B8B3}"/>
          </ac:spMkLst>
        </pc:spChg>
        <pc:spChg chg="add del mod">
          <ac:chgData name="Brayan Uriel Barrera Landero" userId="5c76625406c6b24d" providerId="LiveId" clId="{752EE791-1E22-4DF8-B0B9-9B8C97B5DA62}" dt="2022-07-27T21:40:38.173" v="2041" actId="478"/>
          <ac:spMkLst>
            <pc:docMk/>
            <pc:sldMk cId="500153796" sldId="266"/>
            <ac:spMk id="28" creationId="{8E471BFB-6A21-66E9-5F0F-73FB4D3DC45D}"/>
          </ac:spMkLst>
        </pc:spChg>
        <pc:picChg chg="add mod modCrop">
          <ac:chgData name="Brayan Uriel Barrera Landero" userId="5c76625406c6b24d" providerId="LiveId" clId="{752EE791-1E22-4DF8-B0B9-9B8C97B5DA62}" dt="2022-07-27T21:37:20.077" v="2013" actId="1076"/>
          <ac:picMkLst>
            <pc:docMk/>
            <pc:sldMk cId="500153796" sldId="266"/>
            <ac:picMk id="3" creationId="{24BC64B8-10A0-F97B-4A0F-83AC663C57C4}"/>
          </ac:picMkLst>
        </pc:picChg>
        <pc:picChg chg="del">
          <ac:chgData name="Brayan Uriel Barrera Landero" userId="5c76625406c6b24d" providerId="LiveId" clId="{752EE791-1E22-4DF8-B0B9-9B8C97B5DA62}" dt="2022-07-23T17:00:07.561" v="1451" actId="478"/>
          <ac:picMkLst>
            <pc:docMk/>
            <pc:sldMk cId="500153796" sldId="266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7:06:49.439" v="1588" actId="1076"/>
          <ac:picMkLst>
            <pc:docMk/>
            <pc:sldMk cId="500153796" sldId="266"/>
            <ac:picMk id="11" creationId="{F091724E-78BB-4BED-A5B6-88F982C5EC0C}"/>
          </ac:picMkLst>
        </pc:picChg>
        <pc:picChg chg="add del mod">
          <ac:chgData name="Brayan Uriel Barrera Landero" userId="5c76625406c6b24d" providerId="LiveId" clId="{752EE791-1E22-4DF8-B0B9-9B8C97B5DA62}" dt="2022-07-23T15:38:09.912" v="681" actId="478"/>
          <ac:picMkLst>
            <pc:docMk/>
            <pc:sldMk cId="500153796" sldId="266"/>
            <ac:picMk id="15" creationId="{DC3FF8D2-1AC6-2565-0CDB-1DAE6FD11DE2}"/>
          </ac:picMkLst>
        </pc:picChg>
        <pc:picChg chg="add del mod">
          <ac:chgData name="Brayan Uriel Barrera Landero" userId="5c76625406c6b24d" providerId="LiveId" clId="{752EE791-1E22-4DF8-B0B9-9B8C97B5DA62}" dt="2022-07-23T16:28:08.218" v="1106" actId="478"/>
          <ac:picMkLst>
            <pc:docMk/>
            <pc:sldMk cId="500153796" sldId="266"/>
            <ac:picMk id="16" creationId="{EC5B6297-55CA-C5DC-8A50-4ADAEAD6F21E}"/>
          </ac:picMkLst>
        </pc:picChg>
        <pc:picChg chg="add del mod">
          <ac:chgData name="Brayan Uriel Barrera Landero" userId="5c76625406c6b24d" providerId="LiveId" clId="{752EE791-1E22-4DF8-B0B9-9B8C97B5DA62}" dt="2022-07-23T16:59:47.633" v="1443" actId="478"/>
          <ac:picMkLst>
            <pc:docMk/>
            <pc:sldMk cId="500153796" sldId="266"/>
            <ac:picMk id="17" creationId="{1FB42073-D2C5-A787-9089-5F14F4893633}"/>
          </ac:picMkLst>
        </pc:picChg>
        <pc:picChg chg="add del mod">
          <ac:chgData name="Brayan Uriel Barrera Landero" userId="5c76625406c6b24d" providerId="LiveId" clId="{752EE791-1E22-4DF8-B0B9-9B8C97B5DA62}" dt="2022-07-23T16:59:49.340" v="1444" actId="478"/>
          <ac:picMkLst>
            <pc:docMk/>
            <pc:sldMk cId="500153796" sldId="266"/>
            <ac:picMk id="18" creationId="{FA719776-8637-611E-363F-E6796D9AB3A9}"/>
          </ac:picMkLst>
        </pc:picChg>
        <pc:picChg chg="add mod">
          <ac:chgData name="Brayan Uriel Barrera Landero" userId="5c76625406c6b24d" providerId="LiveId" clId="{752EE791-1E22-4DF8-B0B9-9B8C97B5DA62}" dt="2022-07-23T16:54:50.914" v="1370"/>
          <ac:picMkLst>
            <pc:docMk/>
            <pc:sldMk cId="500153796" sldId="266"/>
            <ac:picMk id="22" creationId="{2AC21ABD-D368-7B3D-ABC0-3271D31C9C32}"/>
          </ac:picMkLst>
        </pc:picChg>
        <pc:picChg chg="add mod">
          <ac:chgData name="Brayan Uriel Barrera Landero" userId="5c76625406c6b24d" providerId="LiveId" clId="{752EE791-1E22-4DF8-B0B9-9B8C97B5DA62}" dt="2022-07-23T17:06:46.353" v="1587"/>
          <ac:picMkLst>
            <pc:docMk/>
            <pc:sldMk cId="500153796" sldId="266"/>
            <ac:picMk id="25" creationId="{0A3317A2-70FA-4FD3-D353-DBF6721F460E}"/>
          </ac:picMkLst>
        </pc:picChg>
        <pc:picChg chg="add mod">
          <ac:chgData name="Brayan Uriel Barrera Landero" userId="5c76625406c6b24d" providerId="LiveId" clId="{752EE791-1E22-4DF8-B0B9-9B8C97B5DA62}" dt="2022-07-23T17:09:57.321" v="1647"/>
          <ac:picMkLst>
            <pc:docMk/>
            <pc:sldMk cId="500153796" sldId="266"/>
            <ac:picMk id="27" creationId="{02507060-4279-62A3-FB8D-2938947135FF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45.043" v="2044"/>
        <pc:sldMkLst>
          <pc:docMk/>
          <pc:sldMk cId="434796200" sldId="267"/>
        </pc:sldMkLst>
        <pc:spChg chg="del">
          <ac:chgData name="Brayan Uriel Barrera Landero" userId="5c76625406c6b24d" providerId="LiveId" clId="{752EE791-1E22-4DF8-B0B9-9B8C97B5DA62}" dt="2022-07-23T17:00:30.274" v="1460" actId="478"/>
          <ac:spMkLst>
            <pc:docMk/>
            <pc:sldMk cId="434796200" sldId="267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0:29.288" v="1459" actId="478"/>
          <ac:spMkLst>
            <pc:docMk/>
            <pc:sldMk cId="434796200" sldId="267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06.091" v="999" actId="478"/>
          <ac:spMkLst>
            <pc:docMk/>
            <pc:sldMk cId="434796200" sldId="267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0:24.226" v="1456" actId="478"/>
          <ac:spMkLst>
            <pc:docMk/>
            <pc:sldMk cId="434796200" sldId="267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07.636" v="1317" actId="478"/>
          <ac:spMkLst>
            <pc:docMk/>
            <pc:sldMk cId="434796200" sldId="267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06.560" v="1316" actId="478"/>
          <ac:spMkLst>
            <pc:docMk/>
            <pc:sldMk cId="434796200" sldId="267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45.043" v="2044"/>
          <ac:spMkLst>
            <pc:docMk/>
            <pc:sldMk cId="434796200" sldId="267"/>
            <ac:spMk id="17" creationId="{91B1B354-C36B-5330-574C-15D36836CC70}"/>
          </ac:spMkLst>
        </pc:spChg>
        <pc:spChg chg="add del mod">
          <ac:chgData name="Brayan Uriel Barrera Landero" userId="5c76625406c6b24d" providerId="LiveId" clId="{752EE791-1E22-4DF8-B0B9-9B8C97B5DA62}" dt="2022-07-23T17:00:15.461" v="1454" actId="478"/>
          <ac:spMkLst>
            <pc:docMk/>
            <pc:sldMk cId="434796200" sldId="267"/>
            <ac:spMk id="20" creationId="{275731BC-AD86-EFD9-91C3-08C56F4D7EC7}"/>
          </ac:spMkLst>
        </pc:spChg>
        <pc:spChg chg="add del mod">
          <ac:chgData name="Brayan Uriel Barrera Landero" userId="5c76625406c6b24d" providerId="LiveId" clId="{752EE791-1E22-4DF8-B0B9-9B8C97B5DA62}" dt="2022-07-23T17:00:18.674" v="1455" actId="478"/>
          <ac:spMkLst>
            <pc:docMk/>
            <pc:sldMk cId="434796200" sldId="267"/>
            <ac:spMk id="21" creationId="{ED31B583-0CE9-1D73-0BEA-EF0F3BBDA7E2}"/>
          </ac:spMkLst>
        </pc:spChg>
        <pc:spChg chg="add mod">
          <ac:chgData name="Brayan Uriel Barrera Landero" userId="5c76625406c6b24d" providerId="LiveId" clId="{752EE791-1E22-4DF8-B0B9-9B8C97B5DA62}" dt="2022-07-23T16:53:26.228" v="1344"/>
          <ac:spMkLst>
            <pc:docMk/>
            <pc:sldMk cId="434796200" sldId="267"/>
            <ac:spMk id="22" creationId="{84A533A2-5E83-9010-F37B-E0B3BEAE161F}"/>
          </ac:spMkLst>
        </pc:spChg>
        <pc:spChg chg="add mod">
          <ac:chgData name="Brayan Uriel Barrera Landero" userId="5c76625406c6b24d" providerId="LiveId" clId="{752EE791-1E22-4DF8-B0B9-9B8C97B5DA62}" dt="2022-07-23T17:04:42.603" v="1546"/>
          <ac:spMkLst>
            <pc:docMk/>
            <pc:sldMk cId="434796200" sldId="267"/>
            <ac:spMk id="24" creationId="{62E54B7E-DBE8-EC6D-87F6-A82D48C14369}"/>
          </ac:spMkLst>
        </pc:spChg>
        <pc:spChg chg="add mod">
          <ac:chgData name="Brayan Uriel Barrera Landero" userId="5c76625406c6b24d" providerId="LiveId" clId="{752EE791-1E22-4DF8-B0B9-9B8C97B5DA62}" dt="2022-07-23T17:12:03.268" v="1693" actId="20577"/>
          <ac:spMkLst>
            <pc:docMk/>
            <pc:sldMk cId="434796200" sldId="267"/>
            <ac:spMk id="25" creationId="{4FA0F5F3-A480-FF67-B1D3-FF3B011824C6}"/>
          </ac:spMkLst>
        </pc:spChg>
        <pc:spChg chg="add mod">
          <ac:chgData name="Brayan Uriel Barrera Landero" userId="5c76625406c6b24d" providerId="LiveId" clId="{752EE791-1E22-4DF8-B0B9-9B8C97B5DA62}" dt="2022-07-23T17:09:09.402" v="1630"/>
          <ac:spMkLst>
            <pc:docMk/>
            <pc:sldMk cId="434796200" sldId="267"/>
            <ac:spMk id="27" creationId="{A9539DC0-9BC3-B231-7F54-4274DC1CF91D}"/>
          </ac:spMkLst>
        </pc:spChg>
        <pc:spChg chg="add del mod">
          <ac:chgData name="Brayan Uriel Barrera Landero" userId="5c76625406c6b24d" providerId="LiveId" clId="{752EE791-1E22-4DF8-B0B9-9B8C97B5DA62}" dt="2022-07-27T21:40:44.536" v="2043" actId="478"/>
          <ac:spMkLst>
            <pc:docMk/>
            <pc:sldMk cId="434796200" sldId="267"/>
            <ac:spMk id="29" creationId="{30D8C5BD-7ED0-04FE-6928-44CAEC633E10}"/>
          </ac:spMkLst>
        </pc:spChg>
        <pc:graphicFrameChg chg="del">
          <ac:chgData name="Brayan Uriel Barrera Landero" userId="5c76625406c6b24d" providerId="LiveId" clId="{752EE791-1E22-4DF8-B0B9-9B8C97B5DA62}" dt="2022-07-22T22:45:46.085" v="382" actId="478"/>
          <ac:graphicFrameMkLst>
            <pc:docMk/>
            <pc:sldMk cId="434796200" sldId="267"/>
            <ac:graphicFrameMk id="11" creationId="{4AD594B7-5771-AAB7-EE65-04C120F12116}"/>
          </ac:graphicFrameMkLst>
        </pc:graphicFrameChg>
        <pc:graphicFrameChg chg="add mod modGraphic">
          <ac:chgData name="Brayan Uriel Barrera Landero" userId="5c76625406c6b24d" providerId="LiveId" clId="{752EE791-1E22-4DF8-B0B9-9B8C97B5DA62}" dt="2022-07-22T22:46:25.049" v="393" actId="12385"/>
          <ac:graphicFrameMkLst>
            <pc:docMk/>
            <pc:sldMk cId="434796200" sldId="267"/>
            <ac:graphicFrameMk id="15" creationId="{FCEB4C76-29A4-0ED6-285C-F58A6386C420}"/>
          </ac:graphicFrameMkLst>
        </pc:graphicFrameChg>
        <pc:picChg chg="del mod">
          <ac:chgData name="Brayan Uriel Barrera Landero" userId="5c76625406c6b24d" providerId="LiveId" clId="{752EE791-1E22-4DF8-B0B9-9B8C97B5DA62}" dt="2022-07-23T17:00:25.238" v="1458" actId="478"/>
          <ac:picMkLst>
            <pc:docMk/>
            <pc:sldMk cId="434796200" sldId="267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37:42.760" v="2018" actId="1076"/>
          <ac:picMkLst>
            <pc:docMk/>
            <pc:sldMk cId="434796200" sldId="267"/>
            <ac:picMk id="5" creationId="{67DC796E-76E9-AEDB-667C-2DD653CF8A79}"/>
          </ac:picMkLst>
        </pc:picChg>
        <pc:picChg chg="add mod">
          <ac:chgData name="Brayan Uriel Barrera Landero" userId="5c76625406c6b24d" providerId="LiveId" clId="{752EE791-1E22-4DF8-B0B9-9B8C97B5DA62}" dt="2022-07-23T17:06:54.500" v="1590" actId="1076"/>
          <ac:picMkLst>
            <pc:docMk/>
            <pc:sldMk cId="434796200" sldId="267"/>
            <ac:picMk id="10" creationId="{BC3046B9-09D7-F4C1-8332-F291075E41D5}"/>
          </ac:picMkLst>
        </pc:picChg>
        <pc:picChg chg="add del mod">
          <ac:chgData name="Brayan Uriel Barrera Landero" userId="5c76625406c6b24d" providerId="LiveId" clId="{752EE791-1E22-4DF8-B0B9-9B8C97B5DA62}" dt="2022-07-23T15:45:28.188" v="720" actId="478"/>
          <ac:picMkLst>
            <pc:docMk/>
            <pc:sldMk cId="434796200" sldId="267"/>
            <ac:picMk id="16" creationId="{CD743432-D3B7-58B3-3DDC-A30C931CFF87}"/>
          </ac:picMkLst>
        </pc:picChg>
        <pc:picChg chg="add del mod">
          <ac:chgData name="Brayan Uriel Barrera Landero" userId="5c76625406c6b24d" providerId="LiveId" clId="{752EE791-1E22-4DF8-B0B9-9B8C97B5DA62}" dt="2022-07-23T16:28:15.252" v="1107" actId="478"/>
          <ac:picMkLst>
            <pc:docMk/>
            <pc:sldMk cId="434796200" sldId="267"/>
            <ac:picMk id="17" creationId="{9737423C-E195-D006-D345-E596D971AC36}"/>
          </ac:picMkLst>
        </pc:picChg>
        <pc:picChg chg="add del mod">
          <ac:chgData name="Brayan Uriel Barrera Landero" userId="5c76625406c6b24d" providerId="LiveId" clId="{752EE791-1E22-4DF8-B0B9-9B8C97B5DA62}" dt="2022-07-23T17:00:11.481" v="1452" actId="478"/>
          <ac:picMkLst>
            <pc:docMk/>
            <pc:sldMk cId="434796200" sldId="267"/>
            <ac:picMk id="18" creationId="{DA111759-0D87-64BC-A758-BF8025201034}"/>
          </ac:picMkLst>
        </pc:picChg>
        <pc:picChg chg="add del mod">
          <ac:chgData name="Brayan Uriel Barrera Landero" userId="5c76625406c6b24d" providerId="LiveId" clId="{752EE791-1E22-4DF8-B0B9-9B8C97B5DA62}" dt="2022-07-23T17:00:13.054" v="1453" actId="478"/>
          <ac:picMkLst>
            <pc:docMk/>
            <pc:sldMk cId="434796200" sldId="267"/>
            <ac:picMk id="19" creationId="{2BDE967F-6BC2-EA36-70C2-47B1AC96AD80}"/>
          </ac:picMkLst>
        </pc:picChg>
        <pc:picChg chg="add mod">
          <ac:chgData name="Brayan Uriel Barrera Landero" userId="5c76625406c6b24d" providerId="LiveId" clId="{752EE791-1E22-4DF8-B0B9-9B8C97B5DA62}" dt="2022-07-23T16:54:53.617" v="1371"/>
          <ac:picMkLst>
            <pc:docMk/>
            <pc:sldMk cId="434796200" sldId="267"/>
            <ac:picMk id="23" creationId="{F8FDB749-A1BC-9BBF-DA1E-89C52D50B88E}"/>
          </ac:picMkLst>
        </pc:picChg>
        <pc:picChg chg="add mod">
          <ac:chgData name="Brayan Uriel Barrera Landero" userId="5c76625406c6b24d" providerId="LiveId" clId="{752EE791-1E22-4DF8-B0B9-9B8C97B5DA62}" dt="2022-07-23T17:06:52.572" v="1589"/>
          <ac:picMkLst>
            <pc:docMk/>
            <pc:sldMk cId="434796200" sldId="267"/>
            <ac:picMk id="26" creationId="{9C00FA32-03B9-DCA4-2CF1-E169D9C69A6C}"/>
          </ac:picMkLst>
        </pc:picChg>
        <pc:picChg chg="add mod">
          <ac:chgData name="Brayan Uriel Barrera Landero" userId="5c76625406c6b24d" providerId="LiveId" clId="{752EE791-1E22-4DF8-B0B9-9B8C97B5DA62}" dt="2022-07-23T17:10:01.249" v="1649"/>
          <ac:picMkLst>
            <pc:docMk/>
            <pc:sldMk cId="434796200" sldId="267"/>
            <ac:picMk id="28" creationId="{DC664433-C016-3114-81A0-B580FA00A2D6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50.357" v="2046"/>
        <pc:sldMkLst>
          <pc:docMk/>
          <pc:sldMk cId="4172762644" sldId="269"/>
        </pc:sldMkLst>
        <pc:spChg chg="del">
          <ac:chgData name="Brayan Uriel Barrera Landero" userId="5c76625406c6b24d" providerId="LiveId" clId="{752EE791-1E22-4DF8-B0B9-9B8C97B5DA62}" dt="2022-07-23T17:00:52.498" v="1468" actId="478"/>
          <ac:spMkLst>
            <pc:docMk/>
            <pc:sldMk cId="4172762644" sldId="269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0:51.376" v="1467" actId="478"/>
          <ac:spMkLst>
            <pc:docMk/>
            <pc:sldMk cId="4172762644" sldId="269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09.275" v="1000" actId="478"/>
          <ac:spMkLst>
            <pc:docMk/>
            <pc:sldMk cId="4172762644" sldId="269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0:46.964" v="1465" actId="478"/>
          <ac:spMkLst>
            <pc:docMk/>
            <pc:sldMk cId="4172762644" sldId="269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16.964" v="1320" actId="478"/>
          <ac:spMkLst>
            <pc:docMk/>
            <pc:sldMk cId="4172762644" sldId="269"/>
            <ac:spMk id="13" creationId="{4C5BBCFE-36EA-891F-1B14-93FE9D0D8CD5}"/>
          </ac:spMkLst>
        </pc:spChg>
        <pc:spChg chg="del mod">
          <ac:chgData name="Brayan Uriel Barrera Landero" userId="5c76625406c6b24d" providerId="LiveId" clId="{752EE791-1E22-4DF8-B0B9-9B8C97B5DA62}" dt="2022-07-23T16:52:15.930" v="1319" actId="478"/>
          <ac:spMkLst>
            <pc:docMk/>
            <pc:sldMk cId="4172762644" sldId="269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50.357" v="2046"/>
          <ac:spMkLst>
            <pc:docMk/>
            <pc:sldMk cId="4172762644" sldId="269"/>
            <ac:spMk id="17" creationId="{936A2234-AC82-786F-C2FC-C22D98EF46A4}"/>
          </ac:spMkLst>
        </pc:spChg>
        <pc:spChg chg="add del mod">
          <ac:chgData name="Brayan Uriel Barrera Landero" userId="5c76625406c6b24d" providerId="LiveId" clId="{752EE791-1E22-4DF8-B0B9-9B8C97B5DA62}" dt="2022-07-23T17:00:39.003" v="1463" actId="478"/>
          <ac:spMkLst>
            <pc:docMk/>
            <pc:sldMk cId="4172762644" sldId="269"/>
            <ac:spMk id="19" creationId="{ED21E904-C450-2B8C-B97A-87D018E1F652}"/>
          </ac:spMkLst>
        </pc:spChg>
        <pc:spChg chg="add del mod">
          <ac:chgData name="Brayan Uriel Barrera Landero" userId="5c76625406c6b24d" providerId="LiveId" clId="{752EE791-1E22-4DF8-B0B9-9B8C97B5DA62}" dt="2022-07-23T17:00:43.206" v="1464" actId="478"/>
          <ac:spMkLst>
            <pc:docMk/>
            <pc:sldMk cId="4172762644" sldId="269"/>
            <ac:spMk id="20" creationId="{A7553163-CC4D-C88F-7179-A61EF50CEE1D}"/>
          </ac:spMkLst>
        </pc:spChg>
        <pc:spChg chg="add mod">
          <ac:chgData name="Brayan Uriel Barrera Landero" userId="5c76625406c6b24d" providerId="LiveId" clId="{752EE791-1E22-4DF8-B0B9-9B8C97B5DA62}" dt="2022-07-23T16:53:27.642" v="1345"/>
          <ac:spMkLst>
            <pc:docMk/>
            <pc:sldMk cId="4172762644" sldId="269"/>
            <ac:spMk id="21" creationId="{EF678DAB-01BB-00DB-A3A4-C95622548C4F}"/>
          </ac:spMkLst>
        </pc:spChg>
        <pc:spChg chg="add mod">
          <ac:chgData name="Brayan Uriel Barrera Landero" userId="5c76625406c6b24d" providerId="LiveId" clId="{752EE791-1E22-4DF8-B0B9-9B8C97B5DA62}" dt="2022-07-23T17:04:44.474" v="1547"/>
          <ac:spMkLst>
            <pc:docMk/>
            <pc:sldMk cId="4172762644" sldId="269"/>
            <ac:spMk id="23" creationId="{543B5B72-D7B6-5E82-787E-CBDA9060F3B0}"/>
          </ac:spMkLst>
        </pc:spChg>
        <pc:spChg chg="add mod">
          <ac:chgData name="Brayan Uriel Barrera Landero" userId="5c76625406c6b24d" providerId="LiveId" clId="{752EE791-1E22-4DF8-B0B9-9B8C97B5DA62}" dt="2022-07-23T17:12:07.990" v="1696" actId="20577"/>
          <ac:spMkLst>
            <pc:docMk/>
            <pc:sldMk cId="4172762644" sldId="269"/>
            <ac:spMk id="24" creationId="{C329890E-3F65-7E26-05EB-583527FFD450}"/>
          </ac:spMkLst>
        </pc:spChg>
        <pc:spChg chg="add mod">
          <ac:chgData name="Brayan Uriel Barrera Landero" userId="5c76625406c6b24d" providerId="LiveId" clId="{752EE791-1E22-4DF8-B0B9-9B8C97B5DA62}" dt="2022-07-23T17:09:11.115" v="1631"/>
          <ac:spMkLst>
            <pc:docMk/>
            <pc:sldMk cId="4172762644" sldId="269"/>
            <ac:spMk id="26" creationId="{7B9FB369-9C43-8D8E-4EA7-921822EC97C7}"/>
          </ac:spMkLst>
        </pc:spChg>
        <pc:spChg chg="add del mod">
          <ac:chgData name="Brayan Uriel Barrera Landero" userId="5c76625406c6b24d" providerId="LiveId" clId="{752EE791-1E22-4DF8-B0B9-9B8C97B5DA62}" dt="2022-07-27T21:40:49.636" v="2045" actId="478"/>
          <ac:spMkLst>
            <pc:docMk/>
            <pc:sldMk cId="4172762644" sldId="269"/>
            <ac:spMk id="28" creationId="{994AB775-DBDF-0D66-80B3-D7C492EB1323}"/>
          </ac:spMkLst>
        </pc:spChg>
        <pc:picChg chg="add mod modCrop">
          <ac:chgData name="Brayan Uriel Barrera Landero" userId="5c76625406c6b24d" providerId="LiveId" clId="{752EE791-1E22-4DF8-B0B9-9B8C97B5DA62}" dt="2022-07-27T21:19:06.405" v="1931" actId="1076"/>
          <ac:picMkLst>
            <pc:docMk/>
            <pc:sldMk cId="4172762644" sldId="269"/>
            <ac:picMk id="5" creationId="{4D936A46-6E75-13EE-B0F4-14AA1F53B2C1}"/>
          </ac:picMkLst>
        </pc:picChg>
        <pc:picChg chg="del">
          <ac:chgData name="Brayan Uriel Barrera Landero" userId="5c76625406c6b24d" providerId="LiveId" clId="{752EE791-1E22-4DF8-B0B9-9B8C97B5DA62}" dt="2022-07-23T17:00:49.443" v="1466" actId="478"/>
          <ac:picMkLst>
            <pc:docMk/>
            <pc:sldMk cId="4172762644" sldId="269"/>
            <ac:picMk id="5" creationId="{4E9F2EF6-2AE2-2B23-9F3E-F44CB0864455}"/>
          </ac:picMkLst>
        </pc:picChg>
        <pc:picChg chg="add del mod">
          <ac:chgData name="Brayan Uriel Barrera Landero" userId="5c76625406c6b24d" providerId="LiveId" clId="{752EE791-1E22-4DF8-B0B9-9B8C97B5DA62}" dt="2022-07-23T15:44:17.034" v="713" actId="478"/>
          <ac:picMkLst>
            <pc:docMk/>
            <pc:sldMk cId="4172762644" sldId="269"/>
            <ac:picMk id="10" creationId="{BBE8FDEB-EFE7-50DF-DBB8-4242F3F05F4F}"/>
          </ac:picMkLst>
        </pc:picChg>
        <pc:picChg chg="add mod">
          <ac:chgData name="Brayan Uriel Barrera Landero" userId="5c76625406c6b24d" providerId="LiveId" clId="{752EE791-1E22-4DF8-B0B9-9B8C97B5DA62}" dt="2022-07-23T17:06:59.760" v="1591" actId="1076"/>
          <ac:picMkLst>
            <pc:docMk/>
            <pc:sldMk cId="4172762644" sldId="269"/>
            <ac:picMk id="15" creationId="{DC91CA7F-68C9-BA18-6225-BD7493FBB9F7}"/>
          </ac:picMkLst>
        </pc:picChg>
        <pc:picChg chg="add del mod">
          <ac:chgData name="Brayan Uriel Barrera Landero" userId="5c76625406c6b24d" providerId="LiveId" clId="{752EE791-1E22-4DF8-B0B9-9B8C97B5DA62}" dt="2022-07-23T16:53:54.929" v="1354" actId="478"/>
          <ac:picMkLst>
            <pc:docMk/>
            <pc:sldMk cId="4172762644" sldId="269"/>
            <ac:picMk id="16" creationId="{7919F42F-05D9-1BE9-54E9-8773933E1BC0}"/>
          </ac:picMkLst>
        </pc:picChg>
        <pc:picChg chg="add del mod">
          <ac:chgData name="Brayan Uriel Barrera Landero" userId="5c76625406c6b24d" providerId="LiveId" clId="{752EE791-1E22-4DF8-B0B9-9B8C97B5DA62}" dt="2022-07-23T17:00:35.167" v="1461" actId="478"/>
          <ac:picMkLst>
            <pc:docMk/>
            <pc:sldMk cId="4172762644" sldId="269"/>
            <ac:picMk id="17" creationId="{0D4CC587-DABB-B416-ACF8-A05E5427D533}"/>
          </ac:picMkLst>
        </pc:picChg>
        <pc:picChg chg="add del mod">
          <ac:chgData name="Brayan Uriel Barrera Landero" userId="5c76625406c6b24d" providerId="LiveId" clId="{752EE791-1E22-4DF8-B0B9-9B8C97B5DA62}" dt="2022-07-23T17:00:36.754" v="1462" actId="478"/>
          <ac:picMkLst>
            <pc:docMk/>
            <pc:sldMk cId="4172762644" sldId="269"/>
            <ac:picMk id="18" creationId="{A4998A2D-6D2B-EE34-AA19-1CE457E0FD21}"/>
          </ac:picMkLst>
        </pc:picChg>
        <pc:picChg chg="add mod">
          <ac:chgData name="Brayan Uriel Barrera Landero" userId="5c76625406c6b24d" providerId="LiveId" clId="{752EE791-1E22-4DF8-B0B9-9B8C97B5DA62}" dt="2022-07-23T16:54:55.362" v="1372"/>
          <ac:picMkLst>
            <pc:docMk/>
            <pc:sldMk cId="4172762644" sldId="269"/>
            <ac:picMk id="22" creationId="{86643110-E12D-19A8-0C47-CABC9B082CC1}"/>
          </ac:picMkLst>
        </pc:picChg>
        <pc:picChg chg="add mod">
          <ac:chgData name="Brayan Uriel Barrera Landero" userId="5c76625406c6b24d" providerId="LiveId" clId="{752EE791-1E22-4DF8-B0B9-9B8C97B5DA62}" dt="2022-07-23T17:07:00.320" v="1592"/>
          <ac:picMkLst>
            <pc:docMk/>
            <pc:sldMk cId="4172762644" sldId="269"/>
            <ac:picMk id="25" creationId="{2ED9C8A5-1FE7-08A6-944B-38A645F7C9C0}"/>
          </ac:picMkLst>
        </pc:picChg>
        <pc:picChg chg="add mod">
          <ac:chgData name="Brayan Uriel Barrera Landero" userId="5c76625406c6b24d" providerId="LiveId" clId="{752EE791-1E22-4DF8-B0B9-9B8C97B5DA62}" dt="2022-07-23T17:09:59.733" v="1648"/>
          <ac:picMkLst>
            <pc:docMk/>
            <pc:sldMk cId="4172762644" sldId="269"/>
            <ac:picMk id="27" creationId="{03525DA1-AF5A-864C-88D9-D4EE36F7D89A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0:55.688" v="2048"/>
        <pc:sldMkLst>
          <pc:docMk/>
          <pc:sldMk cId="3910182504" sldId="270"/>
        </pc:sldMkLst>
        <pc:spChg chg="del">
          <ac:chgData name="Brayan Uriel Barrera Landero" userId="5c76625406c6b24d" providerId="LiveId" clId="{752EE791-1E22-4DF8-B0B9-9B8C97B5DA62}" dt="2022-07-23T17:01:19.846" v="1476" actId="478"/>
          <ac:spMkLst>
            <pc:docMk/>
            <pc:sldMk cId="3910182504" sldId="270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1:18.825" v="1475" actId="478"/>
          <ac:spMkLst>
            <pc:docMk/>
            <pc:sldMk cId="3910182504" sldId="270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13.060" v="1001" actId="478"/>
          <ac:spMkLst>
            <pc:docMk/>
            <pc:sldMk cId="3910182504" sldId="270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1:08.563" v="1473" actId="478"/>
          <ac:spMkLst>
            <pc:docMk/>
            <pc:sldMk cId="3910182504" sldId="270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21.643" v="1322" actId="478"/>
          <ac:spMkLst>
            <pc:docMk/>
            <pc:sldMk cId="3910182504" sldId="270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20.643" v="1321" actId="478"/>
          <ac:spMkLst>
            <pc:docMk/>
            <pc:sldMk cId="3910182504" sldId="270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0:55.688" v="2048"/>
          <ac:spMkLst>
            <pc:docMk/>
            <pc:sldMk cId="3910182504" sldId="270"/>
            <ac:spMk id="17" creationId="{8C1FF992-F80B-DB10-89F4-C7D0ED4EDA81}"/>
          </ac:spMkLst>
        </pc:spChg>
        <pc:spChg chg="add del mod">
          <ac:chgData name="Brayan Uriel Barrera Landero" userId="5c76625406c6b24d" providerId="LiveId" clId="{752EE791-1E22-4DF8-B0B9-9B8C97B5DA62}" dt="2022-07-23T17:01:02.696" v="1471" actId="478"/>
          <ac:spMkLst>
            <pc:docMk/>
            <pc:sldMk cId="3910182504" sldId="270"/>
            <ac:spMk id="19" creationId="{009D4DA2-40D7-2948-6D98-0D2F6867A8D0}"/>
          </ac:spMkLst>
        </pc:spChg>
        <pc:spChg chg="add del mod">
          <ac:chgData name="Brayan Uriel Barrera Landero" userId="5c76625406c6b24d" providerId="LiveId" clId="{752EE791-1E22-4DF8-B0B9-9B8C97B5DA62}" dt="2022-07-23T17:01:05.201" v="1472" actId="478"/>
          <ac:spMkLst>
            <pc:docMk/>
            <pc:sldMk cId="3910182504" sldId="270"/>
            <ac:spMk id="20" creationId="{6A4BF7FB-BAF7-5893-4109-0FD15740F6B1}"/>
          </ac:spMkLst>
        </pc:spChg>
        <pc:spChg chg="add mod">
          <ac:chgData name="Brayan Uriel Barrera Landero" userId="5c76625406c6b24d" providerId="LiveId" clId="{752EE791-1E22-4DF8-B0B9-9B8C97B5DA62}" dt="2022-07-23T16:53:29.218" v="1346"/>
          <ac:spMkLst>
            <pc:docMk/>
            <pc:sldMk cId="3910182504" sldId="270"/>
            <ac:spMk id="21" creationId="{7DC47327-9EED-709F-43A9-74D02A48F78C}"/>
          </ac:spMkLst>
        </pc:spChg>
        <pc:spChg chg="add mod">
          <ac:chgData name="Brayan Uriel Barrera Landero" userId="5c76625406c6b24d" providerId="LiveId" clId="{752EE791-1E22-4DF8-B0B9-9B8C97B5DA62}" dt="2022-07-23T17:04:45.959" v="1548"/>
          <ac:spMkLst>
            <pc:docMk/>
            <pc:sldMk cId="3910182504" sldId="270"/>
            <ac:spMk id="23" creationId="{7EB99C7B-AF80-4F58-3CAE-4D9CB3EAAAA7}"/>
          </ac:spMkLst>
        </pc:spChg>
        <pc:spChg chg="add mod">
          <ac:chgData name="Brayan Uriel Barrera Landero" userId="5c76625406c6b24d" providerId="LiveId" clId="{752EE791-1E22-4DF8-B0B9-9B8C97B5DA62}" dt="2022-07-23T17:12:12.861" v="1699" actId="20577"/>
          <ac:spMkLst>
            <pc:docMk/>
            <pc:sldMk cId="3910182504" sldId="270"/>
            <ac:spMk id="24" creationId="{89C942AE-D15B-AE6E-B539-7CDE89715E01}"/>
          </ac:spMkLst>
        </pc:spChg>
        <pc:spChg chg="add mod">
          <ac:chgData name="Brayan Uriel Barrera Landero" userId="5c76625406c6b24d" providerId="LiveId" clId="{752EE791-1E22-4DF8-B0B9-9B8C97B5DA62}" dt="2022-07-23T17:09:12.720" v="1632"/>
          <ac:spMkLst>
            <pc:docMk/>
            <pc:sldMk cId="3910182504" sldId="270"/>
            <ac:spMk id="26" creationId="{74D14D32-8F5A-FC4D-E0CE-A7AB1822D193}"/>
          </ac:spMkLst>
        </pc:spChg>
        <pc:spChg chg="add del mod">
          <ac:chgData name="Brayan Uriel Barrera Landero" userId="5c76625406c6b24d" providerId="LiveId" clId="{752EE791-1E22-4DF8-B0B9-9B8C97B5DA62}" dt="2022-07-27T21:40:54.977" v="2047" actId="478"/>
          <ac:spMkLst>
            <pc:docMk/>
            <pc:sldMk cId="3910182504" sldId="270"/>
            <ac:spMk id="28" creationId="{5FE17818-6139-3CE6-7696-C8275F6ADBF0}"/>
          </ac:spMkLst>
        </pc:spChg>
        <pc:picChg chg="add mod modCrop">
          <ac:chgData name="Brayan Uriel Barrera Landero" userId="5c76625406c6b24d" providerId="LiveId" clId="{752EE791-1E22-4DF8-B0B9-9B8C97B5DA62}" dt="2022-07-27T21:30:53.573" v="2003" actId="196"/>
          <ac:picMkLst>
            <pc:docMk/>
            <pc:sldMk cId="3910182504" sldId="270"/>
            <ac:picMk id="5" creationId="{0E6BAA0A-1912-AC2D-C4EA-B55279A8A992}"/>
          </ac:picMkLst>
        </pc:picChg>
        <pc:picChg chg="del">
          <ac:chgData name="Brayan Uriel Barrera Landero" userId="5c76625406c6b24d" providerId="LiveId" clId="{752EE791-1E22-4DF8-B0B9-9B8C97B5DA62}" dt="2022-07-23T17:01:09.534" v="1474" actId="478"/>
          <ac:picMkLst>
            <pc:docMk/>
            <pc:sldMk cId="3910182504" sldId="270"/>
            <ac:picMk id="5" creationId="{4E9F2EF6-2AE2-2B23-9F3E-F44CB0864455}"/>
          </ac:picMkLst>
        </pc:picChg>
        <pc:picChg chg="add del mod">
          <ac:chgData name="Brayan Uriel Barrera Landero" userId="5c76625406c6b24d" providerId="LiveId" clId="{752EE791-1E22-4DF8-B0B9-9B8C97B5DA62}" dt="2022-07-23T15:43:14.020" v="705" actId="478"/>
          <ac:picMkLst>
            <pc:docMk/>
            <pc:sldMk cId="3910182504" sldId="270"/>
            <ac:picMk id="11" creationId="{7E953F2D-6E5D-DF60-5DCB-960A95D12CEF}"/>
          </ac:picMkLst>
        </pc:picChg>
        <pc:picChg chg="add mod">
          <ac:chgData name="Brayan Uriel Barrera Landero" userId="5c76625406c6b24d" providerId="LiveId" clId="{752EE791-1E22-4DF8-B0B9-9B8C97B5DA62}" dt="2022-07-23T17:07:07.485" v="1594" actId="1076"/>
          <ac:picMkLst>
            <pc:docMk/>
            <pc:sldMk cId="3910182504" sldId="270"/>
            <ac:picMk id="15" creationId="{3221C20B-9E10-7585-D904-88D44608BE15}"/>
          </ac:picMkLst>
        </pc:picChg>
        <pc:picChg chg="add del mod">
          <ac:chgData name="Brayan Uriel Barrera Landero" userId="5c76625406c6b24d" providerId="LiveId" clId="{752EE791-1E22-4DF8-B0B9-9B8C97B5DA62}" dt="2022-07-23T16:53:57.777" v="1355" actId="478"/>
          <ac:picMkLst>
            <pc:docMk/>
            <pc:sldMk cId="3910182504" sldId="270"/>
            <ac:picMk id="16" creationId="{3A0A3A18-273A-6EFD-2F60-63D5141D9B36}"/>
          </ac:picMkLst>
        </pc:picChg>
        <pc:picChg chg="add del mod">
          <ac:chgData name="Brayan Uriel Barrera Landero" userId="5c76625406c6b24d" providerId="LiveId" clId="{752EE791-1E22-4DF8-B0B9-9B8C97B5DA62}" dt="2022-07-23T17:00:58.052" v="1469" actId="478"/>
          <ac:picMkLst>
            <pc:docMk/>
            <pc:sldMk cId="3910182504" sldId="270"/>
            <ac:picMk id="17" creationId="{F67D7948-5F67-1554-1C40-9DD6750B1B64}"/>
          </ac:picMkLst>
        </pc:picChg>
        <pc:picChg chg="add del mod">
          <ac:chgData name="Brayan Uriel Barrera Landero" userId="5c76625406c6b24d" providerId="LiveId" clId="{752EE791-1E22-4DF8-B0B9-9B8C97B5DA62}" dt="2022-07-23T17:00:59.963" v="1470" actId="478"/>
          <ac:picMkLst>
            <pc:docMk/>
            <pc:sldMk cId="3910182504" sldId="270"/>
            <ac:picMk id="18" creationId="{D029F607-F1A6-ED20-D194-393EF282395F}"/>
          </ac:picMkLst>
        </pc:picChg>
        <pc:picChg chg="add mod">
          <ac:chgData name="Brayan Uriel Barrera Landero" userId="5c76625406c6b24d" providerId="LiveId" clId="{752EE791-1E22-4DF8-B0B9-9B8C97B5DA62}" dt="2022-07-23T16:54:57.027" v="1373"/>
          <ac:picMkLst>
            <pc:docMk/>
            <pc:sldMk cId="3910182504" sldId="270"/>
            <ac:picMk id="22" creationId="{24BADC5C-B5EE-5C04-87FC-256FEB96F0D6}"/>
          </ac:picMkLst>
        </pc:picChg>
        <pc:picChg chg="add mod">
          <ac:chgData name="Brayan Uriel Barrera Landero" userId="5c76625406c6b24d" providerId="LiveId" clId="{752EE791-1E22-4DF8-B0B9-9B8C97B5DA62}" dt="2022-07-23T17:07:05.432" v="1593"/>
          <ac:picMkLst>
            <pc:docMk/>
            <pc:sldMk cId="3910182504" sldId="270"/>
            <ac:picMk id="25" creationId="{30290F20-EF8C-4715-3F17-3B3399682E42}"/>
          </ac:picMkLst>
        </pc:picChg>
        <pc:picChg chg="add mod">
          <ac:chgData name="Brayan Uriel Barrera Landero" userId="5c76625406c6b24d" providerId="LiveId" clId="{752EE791-1E22-4DF8-B0B9-9B8C97B5DA62}" dt="2022-07-23T17:10:03.539" v="1650"/>
          <ac:picMkLst>
            <pc:docMk/>
            <pc:sldMk cId="3910182504" sldId="270"/>
            <ac:picMk id="27" creationId="{F662D6E0-8A26-322C-872C-49053A7A7F41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01.289" v="2050"/>
        <pc:sldMkLst>
          <pc:docMk/>
          <pc:sldMk cId="468322887" sldId="271"/>
        </pc:sldMkLst>
        <pc:spChg chg="del">
          <ac:chgData name="Brayan Uriel Barrera Landero" userId="5c76625406c6b24d" providerId="LiveId" clId="{752EE791-1E22-4DF8-B0B9-9B8C97B5DA62}" dt="2022-07-23T17:01:44.279" v="1486" actId="478"/>
          <ac:spMkLst>
            <pc:docMk/>
            <pc:sldMk cId="468322887" sldId="271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7:01:43.058" v="1485" actId="478"/>
          <ac:spMkLst>
            <pc:docMk/>
            <pc:sldMk cId="468322887" sldId="271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18.635" v="1003" actId="478"/>
          <ac:spMkLst>
            <pc:docMk/>
            <pc:sldMk cId="468322887" sldId="271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1:37.389" v="1482" actId="478"/>
          <ac:spMkLst>
            <pc:docMk/>
            <pc:sldMk cId="468322887" sldId="271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27.109" v="1324" actId="478"/>
          <ac:spMkLst>
            <pc:docMk/>
            <pc:sldMk cId="468322887" sldId="271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25.907" v="1323" actId="478"/>
          <ac:spMkLst>
            <pc:docMk/>
            <pc:sldMk cId="468322887" sldId="271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01.289" v="2050"/>
          <ac:spMkLst>
            <pc:docMk/>
            <pc:sldMk cId="468322887" sldId="271"/>
            <ac:spMk id="17" creationId="{706157C6-21EF-88F5-F477-217C58F04E98}"/>
          </ac:spMkLst>
        </pc:spChg>
        <pc:spChg chg="add del mod">
          <ac:chgData name="Brayan Uriel Barrera Landero" userId="5c76625406c6b24d" providerId="LiveId" clId="{752EE791-1E22-4DF8-B0B9-9B8C97B5DA62}" dt="2022-07-23T17:01:29.180" v="1479" actId="478"/>
          <ac:spMkLst>
            <pc:docMk/>
            <pc:sldMk cId="468322887" sldId="271"/>
            <ac:spMk id="18" creationId="{C2528587-8C8E-D625-227E-E6DCD0D87D32}"/>
          </ac:spMkLst>
        </pc:spChg>
        <pc:spChg chg="add del mod">
          <ac:chgData name="Brayan Uriel Barrera Landero" userId="5c76625406c6b24d" providerId="LiveId" clId="{752EE791-1E22-4DF8-B0B9-9B8C97B5DA62}" dt="2022-07-23T17:01:31.667" v="1480" actId="478"/>
          <ac:spMkLst>
            <pc:docMk/>
            <pc:sldMk cId="468322887" sldId="271"/>
            <ac:spMk id="19" creationId="{0779A051-412D-0080-B052-96408985B286}"/>
          </ac:spMkLst>
        </pc:spChg>
        <pc:spChg chg="add mod">
          <ac:chgData name="Brayan Uriel Barrera Landero" userId="5c76625406c6b24d" providerId="LiveId" clId="{752EE791-1E22-4DF8-B0B9-9B8C97B5DA62}" dt="2022-07-23T16:53:30.766" v="1347"/>
          <ac:spMkLst>
            <pc:docMk/>
            <pc:sldMk cId="468322887" sldId="271"/>
            <ac:spMk id="20" creationId="{B849A2BF-43AE-4972-7CD7-DEB9A9BBD10A}"/>
          </ac:spMkLst>
        </pc:spChg>
        <pc:spChg chg="add mod">
          <ac:chgData name="Brayan Uriel Barrera Landero" userId="5c76625406c6b24d" providerId="LiveId" clId="{752EE791-1E22-4DF8-B0B9-9B8C97B5DA62}" dt="2022-07-23T17:04:47.407" v="1549"/>
          <ac:spMkLst>
            <pc:docMk/>
            <pc:sldMk cId="468322887" sldId="271"/>
            <ac:spMk id="22" creationId="{933779A8-273D-267F-A41F-168931676F8B}"/>
          </ac:spMkLst>
        </pc:spChg>
        <pc:spChg chg="add mod">
          <ac:chgData name="Brayan Uriel Barrera Landero" userId="5c76625406c6b24d" providerId="LiveId" clId="{752EE791-1E22-4DF8-B0B9-9B8C97B5DA62}" dt="2022-07-23T17:12:17.278" v="1702" actId="20577"/>
          <ac:spMkLst>
            <pc:docMk/>
            <pc:sldMk cId="468322887" sldId="271"/>
            <ac:spMk id="23" creationId="{101AF206-310F-5E14-2752-3C0B3941CEF7}"/>
          </ac:spMkLst>
        </pc:spChg>
        <pc:spChg chg="add mod">
          <ac:chgData name="Brayan Uriel Barrera Landero" userId="5c76625406c6b24d" providerId="LiveId" clId="{752EE791-1E22-4DF8-B0B9-9B8C97B5DA62}" dt="2022-07-23T17:09:14.422" v="1633"/>
          <ac:spMkLst>
            <pc:docMk/>
            <pc:sldMk cId="468322887" sldId="271"/>
            <ac:spMk id="25" creationId="{BDDF582A-FD02-FF4A-BAE1-5400FCDE232D}"/>
          </ac:spMkLst>
        </pc:spChg>
        <pc:spChg chg="add del mod">
          <ac:chgData name="Brayan Uriel Barrera Landero" userId="5c76625406c6b24d" providerId="LiveId" clId="{752EE791-1E22-4DF8-B0B9-9B8C97B5DA62}" dt="2022-07-27T21:41:00.534" v="2049" actId="478"/>
          <ac:spMkLst>
            <pc:docMk/>
            <pc:sldMk cId="468322887" sldId="271"/>
            <ac:spMk id="27" creationId="{DE4A8F2C-BF65-0D83-1BFC-42FC30A8184A}"/>
          </ac:spMkLst>
        </pc:spChg>
        <pc:picChg chg="add mod modCrop">
          <ac:chgData name="Brayan Uriel Barrera Landero" userId="5c76625406c6b24d" providerId="LiveId" clId="{752EE791-1E22-4DF8-B0B9-9B8C97B5DA62}" dt="2022-07-27T21:31:38.500" v="2007" actId="1076"/>
          <ac:picMkLst>
            <pc:docMk/>
            <pc:sldMk cId="468322887" sldId="271"/>
            <ac:picMk id="5" creationId="{4891945B-86E4-CBFA-BA90-98FBDD4D00DE}"/>
          </ac:picMkLst>
        </pc:picChg>
        <pc:picChg chg="del mod">
          <ac:chgData name="Brayan Uriel Barrera Landero" userId="5c76625406c6b24d" providerId="LiveId" clId="{752EE791-1E22-4DF8-B0B9-9B8C97B5DA62}" dt="2022-07-23T17:01:38.641" v="1483" actId="478"/>
          <ac:picMkLst>
            <pc:docMk/>
            <pc:sldMk cId="468322887" sldId="271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7:07:12.895" v="1596" actId="1076"/>
          <ac:picMkLst>
            <pc:docMk/>
            <pc:sldMk cId="468322887" sldId="271"/>
            <ac:picMk id="11" creationId="{F8D40E53-B97B-F872-4EA7-19B35E10234C}"/>
          </ac:picMkLst>
        </pc:picChg>
        <pc:picChg chg="add del mod">
          <ac:chgData name="Brayan Uriel Barrera Landero" userId="5c76625406c6b24d" providerId="LiveId" clId="{752EE791-1E22-4DF8-B0B9-9B8C97B5DA62}" dt="2022-07-23T16:54:01.372" v="1356" actId="478"/>
          <ac:picMkLst>
            <pc:docMk/>
            <pc:sldMk cId="468322887" sldId="271"/>
            <ac:picMk id="15" creationId="{DC3C7C28-73CA-BE01-8BEF-34F6E38A677B}"/>
          </ac:picMkLst>
        </pc:picChg>
        <pc:picChg chg="add del mod">
          <ac:chgData name="Brayan Uriel Barrera Landero" userId="5c76625406c6b24d" providerId="LiveId" clId="{752EE791-1E22-4DF8-B0B9-9B8C97B5DA62}" dt="2022-07-23T17:01:23.485" v="1477" actId="478"/>
          <ac:picMkLst>
            <pc:docMk/>
            <pc:sldMk cId="468322887" sldId="271"/>
            <ac:picMk id="16" creationId="{3E55144F-47B2-5322-F0E0-F069CF035FD6}"/>
          </ac:picMkLst>
        </pc:picChg>
        <pc:picChg chg="add del mod">
          <ac:chgData name="Brayan Uriel Barrera Landero" userId="5c76625406c6b24d" providerId="LiveId" clId="{752EE791-1E22-4DF8-B0B9-9B8C97B5DA62}" dt="2022-07-23T17:01:26.150" v="1478" actId="478"/>
          <ac:picMkLst>
            <pc:docMk/>
            <pc:sldMk cId="468322887" sldId="271"/>
            <ac:picMk id="17" creationId="{92DC0CC8-B5A7-0F18-69DA-5B45C161F3CD}"/>
          </ac:picMkLst>
        </pc:picChg>
        <pc:picChg chg="add mod">
          <ac:chgData name="Brayan Uriel Barrera Landero" userId="5c76625406c6b24d" providerId="LiveId" clId="{752EE791-1E22-4DF8-B0B9-9B8C97B5DA62}" dt="2022-07-23T16:54:58.592" v="1374"/>
          <ac:picMkLst>
            <pc:docMk/>
            <pc:sldMk cId="468322887" sldId="271"/>
            <ac:picMk id="21" creationId="{8E9B5A57-0E88-EC7E-1C6D-B057A98EDD3B}"/>
          </ac:picMkLst>
        </pc:picChg>
        <pc:picChg chg="add mod">
          <ac:chgData name="Brayan Uriel Barrera Landero" userId="5c76625406c6b24d" providerId="LiveId" clId="{752EE791-1E22-4DF8-B0B9-9B8C97B5DA62}" dt="2022-07-23T17:07:10.610" v="1595"/>
          <ac:picMkLst>
            <pc:docMk/>
            <pc:sldMk cId="468322887" sldId="271"/>
            <ac:picMk id="24" creationId="{9A9BA7CD-738F-704B-0269-929D3A702EB5}"/>
          </ac:picMkLst>
        </pc:picChg>
        <pc:picChg chg="add mod">
          <ac:chgData name="Brayan Uriel Barrera Landero" userId="5c76625406c6b24d" providerId="LiveId" clId="{752EE791-1E22-4DF8-B0B9-9B8C97B5DA62}" dt="2022-07-23T17:10:05.108" v="1651"/>
          <ac:picMkLst>
            <pc:docMk/>
            <pc:sldMk cId="468322887" sldId="271"/>
            <ac:picMk id="26" creationId="{34339EBE-EE46-BAE0-12B6-037318B8D28D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06.684" v="2052"/>
        <pc:sldMkLst>
          <pc:docMk/>
          <pc:sldMk cId="4025998015" sldId="272"/>
        </pc:sldMkLst>
        <pc:spChg chg="del">
          <ac:chgData name="Brayan Uriel Barrera Landero" userId="5c76625406c6b24d" providerId="LiveId" clId="{752EE791-1E22-4DF8-B0B9-9B8C97B5DA62}" dt="2022-07-23T17:02:12.634" v="1493" actId="478"/>
          <ac:spMkLst>
            <pc:docMk/>
            <pc:sldMk cId="4025998015" sldId="272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2:11.488" v="1492" actId="478"/>
          <ac:spMkLst>
            <pc:docMk/>
            <pc:sldMk cId="4025998015" sldId="272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33.380" v="1005" actId="478"/>
          <ac:spMkLst>
            <pc:docMk/>
            <pc:sldMk cId="4025998015" sldId="272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2:08.686" v="1491" actId="478"/>
          <ac:spMkLst>
            <pc:docMk/>
            <pc:sldMk cId="4025998015" sldId="272"/>
            <ac:spMk id="9" creationId="{32DF2D53-34D8-8FEE-6849-793BA70F0E30}"/>
          </ac:spMkLst>
        </pc:spChg>
        <pc:spChg chg="mod">
          <ac:chgData name="Brayan Uriel Barrera Landero" userId="5c76625406c6b24d" providerId="LiveId" clId="{752EE791-1E22-4DF8-B0B9-9B8C97B5DA62}" dt="2022-07-27T20:39:28.611" v="1801" actId="20577"/>
          <ac:spMkLst>
            <pc:docMk/>
            <pc:sldMk cId="4025998015" sldId="272"/>
            <ac:spMk id="12" creationId="{4E73FF88-9D9C-B8EE-DA2D-C903D11E10FE}"/>
          </ac:spMkLst>
        </pc:spChg>
        <pc:spChg chg="del">
          <ac:chgData name="Brayan Uriel Barrera Landero" userId="5c76625406c6b24d" providerId="LiveId" clId="{752EE791-1E22-4DF8-B0B9-9B8C97B5DA62}" dt="2022-07-23T16:52:34.613" v="1326" actId="478"/>
          <ac:spMkLst>
            <pc:docMk/>
            <pc:sldMk cId="4025998015" sldId="272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33.528" v="1325" actId="478"/>
          <ac:spMkLst>
            <pc:docMk/>
            <pc:sldMk cId="4025998015" sldId="272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06.684" v="2052"/>
          <ac:spMkLst>
            <pc:docMk/>
            <pc:sldMk cId="4025998015" sldId="272"/>
            <ac:spMk id="17" creationId="{452DC103-F62B-CF53-DD64-078C4F145C6E}"/>
          </ac:spMkLst>
        </pc:spChg>
        <pc:spChg chg="add del mod">
          <ac:chgData name="Brayan Uriel Barrera Landero" userId="5c76625406c6b24d" providerId="LiveId" clId="{752EE791-1E22-4DF8-B0B9-9B8C97B5DA62}" dt="2022-07-23T17:01:55.344" v="1489" actId="478"/>
          <ac:spMkLst>
            <pc:docMk/>
            <pc:sldMk cId="4025998015" sldId="272"/>
            <ac:spMk id="19" creationId="{FD78E4AE-9B38-4186-9A00-5CF14AF1A627}"/>
          </ac:spMkLst>
        </pc:spChg>
        <pc:spChg chg="add del mod">
          <ac:chgData name="Brayan Uriel Barrera Landero" userId="5c76625406c6b24d" providerId="LiveId" clId="{752EE791-1E22-4DF8-B0B9-9B8C97B5DA62}" dt="2022-07-23T17:02:05.825" v="1490" actId="478"/>
          <ac:spMkLst>
            <pc:docMk/>
            <pc:sldMk cId="4025998015" sldId="272"/>
            <ac:spMk id="20" creationId="{20F04A06-C5DD-6FD0-6CB3-3C62144865FF}"/>
          </ac:spMkLst>
        </pc:spChg>
        <pc:spChg chg="add mod">
          <ac:chgData name="Brayan Uriel Barrera Landero" userId="5c76625406c6b24d" providerId="LiveId" clId="{752EE791-1E22-4DF8-B0B9-9B8C97B5DA62}" dt="2022-07-23T16:53:32.282" v="1348"/>
          <ac:spMkLst>
            <pc:docMk/>
            <pc:sldMk cId="4025998015" sldId="272"/>
            <ac:spMk id="21" creationId="{04889E4C-9395-B196-41BE-AED0E254BE8F}"/>
          </ac:spMkLst>
        </pc:spChg>
        <pc:spChg chg="add mod">
          <ac:chgData name="Brayan Uriel Barrera Landero" userId="5c76625406c6b24d" providerId="LiveId" clId="{752EE791-1E22-4DF8-B0B9-9B8C97B5DA62}" dt="2022-07-23T17:04:48.823" v="1550"/>
          <ac:spMkLst>
            <pc:docMk/>
            <pc:sldMk cId="4025998015" sldId="272"/>
            <ac:spMk id="23" creationId="{72EEAD62-93AC-7192-0BC0-5E72BBA2DD48}"/>
          </ac:spMkLst>
        </pc:spChg>
        <pc:spChg chg="add mod">
          <ac:chgData name="Brayan Uriel Barrera Landero" userId="5c76625406c6b24d" providerId="LiveId" clId="{752EE791-1E22-4DF8-B0B9-9B8C97B5DA62}" dt="2022-07-23T17:12:24.125" v="1705" actId="20577"/>
          <ac:spMkLst>
            <pc:docMk/>
            <pc:sldMk cId="4025998015" sldId="272"/>
            <ac:spMk id="24" creationId="{828EAADD-96C0-2D1C-9510-4F0F868D08D2}"/>
          </ac:spMkLst>
        </pc:spChg>
        <pc:spChg chg="add mod">
          <ac:chgData name="Brayan Uriel Barrera Landero" userId="5c76625406c6b24d" providerId="LiveId" clId="{752EE791-1E22-4DF8-B0B9-9B8C97B5DA62}" dt="2022-07-23T17:09:17.475" v="1634"/>
          <ac:spMkLst>
            <pc:docMk/>
            <pc:sldMk cId="4025998015" sldId="272"/>
            <ac:spMk id="26" creationId="{BF2E6505-910A-683B-0ABA-F90BDEDFE486}"/>
          </ac:spMkLst>
        </pc:spChg>
        <pc:spChg chg="add del mod">
          <ac:chgData name="Brayan Uriel Barrera Landero" userId="5c76625406c6b24d" providerId="LiveId" clId="{752EE791-1E22-4DF8-B0B9-9B8C97B5DA62}" dt="2022-07-27T21:41:06.052" v="2051" actId="478"/>
          <ac:spMkLst>
            <pc:docMk/>
            <pc:sldMk cId="4025998015" sldId="272"/>
            <ac:spMk id="28" creationId="{14E46E2F-0196-F919-E7AA-39DC781BDEA2}"/>
          </ac:spMkLst>
        </pc:spChg>
        <pc:picChg chg="add mod modCrop">
          <ac:chgData name="Brayan Uriel Barrera Landero" userId="5c76625406c6b24d" providerId="LiveId" clId="{752EE791-1E22-4DF8-B0B9-9B8C97B5DA62}" dt="2022-07-27T21:21:06.155" v="1944" actId="1076"/>
          <ac:picMkLst>
            <pc:docMk/>
            <pc:sldMk cId="4025998015" sldId="272"/>
            <ac:picMk id="5" creationId="{192ABD63-FF94-F5F6-212A-6308A5B74087}"/>
          </ac:picMkLst>
        </pc:picChg>
        <pc:picChg chg="del">
          <ac:chgData name="Brayan Uriel Barrera Landero" userId="5c76625406c6b24d" providerId="LiveId" clId="{752EE791-1E22-4DF8-B0B9-9B8C97B5DA62}" dt="2022-07-23T17:02:14.246" v="1494" actId="478"/>
          <ac:picMkLst>
            <pc:docMk/>
            <pc:sldMk cId="4025998015" sldId="272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20:46.006" v="1939" actId="1076"/>
          <ac:picMkLst>
            <pc:docMk/>
            <pc:sldMk cId="4025998015" sldId="272"/>
            <ac:picMk id="11" creationId="{99EF9291-98F7-98C4-67E3-1D5B40204707}"/>
          </ac:picMkLst>
        </pc:picChg>
        <pc:picChg chg="add del mod">
          <ac:chgData name="Brayan Uriel Barrera Landero" userId="5c76625406c6b24d" providerId="LiveId" clId="{752EE791-1E22-4DF8-B0B9-9B8C97B5DA62}" dt="2022-07-23T16:54:04.836" v="1358" actId="478"/>
          <ac:picMkLst>
            <pc:docMk/>
            <pc:sldMk cId="4025998015" sldId="272"/>
            <ac:picMk id="15" creationId="{055CD371-E1BE-C25B-8414-3B156F84A96E}"/>
          </ac:picMkLst>
        </pc:picChg>
        <pc:picChg chg="add del mod">
          <ac:chgData name="Brayan Uriel Barrera Landero" userId="5c76625406c6b24d" providerId="LiveId" clId="{752EE791-1E22-4DF8-B0B9-9B8C97B5DA62}" dt="2022-07-23T17:01:51.300" v="1488" actId="478"/>
          <ac:picMkLst>
            <pc:docMk/>
            <pc:sldMk cId="4025998015" sldId="272"/>
            <ac:picMk id="16" creationId="{5BC432A0-B921-C634-9244-60109F8FDA55}"/>
          </ac:picMkLst>
        </pc:picChg>
        <pc:picChg chg="add del mod">
          <ac:chgData name="Brayan Uriel Barrera Landero" userId="5c76625406c6b24d" providerId="LiveId" clId="{752EE791-1E22-4DF8-B0B9-9B8C97B5DA62}" dt="2022-07-23T16:18:36.152" v="1052" actId="478"/>
          <ac:picMkLst>
            <pc:docMk/>
            <pc:sldMk cId="4025998015" sldId="272"/>
            <ac:picMk id="17" creationId="{1D693E1B-0EBA-8231-8CFF-253086787EA2}"/>
          </ac:picMkLst>
        </pc:picChg>
        <pc:picChg chg="add del mod">
          <ac:chgData name="Brayan Uriel Barrera Landero" userId="5c76625406c6b24d" providerId="LiveId" clId="{752EE791-1E22-4DF8-B0B9-9B8C97B5DA62}" dt="2022-07-23T17:01:49.514" v="1487" actId="478"/>
          <ac:picMkLst>
            <pc:docMk/>
            <pc:sldMk cId="4025998015" sldId="272"/>
            <ac:picMk id="18" creationId="{9DC4CAA1-CED7-F05A-3962-BA00FD910915}"/>
          </ac:picMkLst>
        </pc:picChg>
        <pc:picChg chg="add mod">
          <ac:chgData name="Brayan Uriel Barrera Landero" userId="5c76625406c6b24d" providerId="LiveId" clId="{752EE791-1E22-4DF8-B0B9-9B8C97B5DA62}" dt="2022-07-23T16:55:00.076" v="1375"/>
          <ac:picMkLst>
            <pc:docMk/>
            <pc:sldMk cId="4025998015" sldId="272"/>
            <ac:picMk id="22" creationId="{0AD118D6-DDFC-BD66-526A-1C819E7EDFDE}"/>
          </ac:picMkLst>
        </pc:picChg>
        <pc:picChg chg="add mod">
          <ac:chgData name="Brayan Uriel Barrera Landero" userId="5c76625406c6b24d" providerId="LiveId" clId="{752EE791-1E22-4DF8-B0B9-9B8C97B5DA62}" dt="2022-07-23T17:07:17.789" v="1597"/>
          <ac:picMkLst>
            <pc:docMk/>
            <pc:sldMk cId="4025998015" sldId="272"/>
            <ac:picMk id="25" creationId="{456D18FD-8F98-2E94-B656-B4792CD122F9}"/>
          </ac:picMkLst>
        </pc:picChg>
        <pc:picChg chg="add mod">
          <ac:chgData name="Brayan Uriel Barrera Landero" userId="5c76625406c6b24d" providerId="LiveId" clId="{752EE791-1E22-4DF8-B0B9-9B8C97B5DA62}" dt="2022-07-23T17:10:06.588" v="1652"/>
          <ac:picMkLst>
            <pc:docMk/>
            <pc:sldMk cId="4025998015" sldId="272"/>
            <ac:picMk id="27" creationId="{182FE430-BB5A-4520-FA49-317C9930F2BC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12.009" v="2054"/>
        <pc:sldMkLst>
          <pc:docMk/>
          <pc:sldMk cId="1699506582" sldId="273"/>
        </pc:sldMkLst>
        <pc:spChg chg="del">
          <ac:chgData name="Brayan Uriel Barrera Landero" userId="5c76625406c6b24d" providerId="LiveId" clId="{752EE791-1E22-4DF8-B0B9-9B8C97B5DA62}" dt="2022-07-23T17:02:36.483" v="1502" actId="478"/>
          <ac:spMkLst>
            <pc:docMk/>
            <pc:sldMk cId="1699506582" sldId="273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2:35.493" v="1501" actId="478"/>
          <ac:spMkLst>
            <pc:docMk/>
            <pc:sldMk cId="1699506582" sldId="273"/>
            <ac:spMk id="7" creationId="{7DE14F39-D8C6-1789-C29D-5985D428ED3F}"/>
          </ac:spMkLst>
        </pc:spChg>
        <pc:spChg chg="del mod">
          <ac:chgData name="Brayan Uriel Barrera Landero" userId="5c76625406c6b24d" providerId="LiveId" clId="{752EE791-1E22-4DF8-B0B9-9B8C97B5DA62}" dt="2022-07-23T16:15:39.719" v="1006" actId="478"/>
          <ac:spMkLst>
            <pc:docMk/>
            <pc:sldMk cId="1699506582" sldId="273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2:29.718" v="1500" actId="478"/>
          <ac:spMkLst>
            <pc:docMk/>
            <pc:sldMk cId="1699506582" sldId="273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41.164" v="1328" actId="478"/>
          <ac:spMkLst>
            <pc:docMk/>
            <pc:sldMk cId="1699506582" sldId="273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40.160" v="1327" actId="478"/>
          <ac:spMkLst>
            <pc:docMk/>
            <pc:sldMk cId="1699506582" sldId="273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12.009" v="2054"/>
          <ac:spMkLst>
            <pc:docMk/>
            <pc:sldMk cId="1699506582" sldId="273"/>
            <ac:spMk id="17" creationId="{BA84E318-9B70-AD2B-9408-369371B5EFA3}"/>
          </ac:spMkLst>
        </pc:spChg>
        <pc:spChg chg="add del mod">
          <ac:chgData name="Brayan Uriel Barrera Landero" userId="5c76625406c6b24d" providerId="LiveId" clId="{752EE791-1E22-4DF8-B0B9-9B8C97B5DA62}" dt="2022-07-23T17:02:22.577" v="1497" actId="478"/>
          <ac:spMkLst>
            <pc:docMk/>
            <pc:sldMk cId="1699506582" sldId="273"/>
            <ac:spMk id="20" creationId="{5A604845-4BEC-08FD-0D29-2B3A82A1D0B1}"/>
          </ac:spMkLst>
        </pc:spChg>
        <pc:spChg chg="add del mod">
          <ac:chgData name="Brayan Uriel Barrera Landero" userId="5c76625406c6b24d" providerId="LiveId" clId="{752EE791-1E22-4DF8-B0B9-9B8C97B5DA62}" dt="2022-07-23T17:02:26.980" v="1499" actId="478"/>
          <ac:spMkLst>
            <pc:docMk/>
            <pc:sldMk cId="1699506582" sldId="273"/>
            <ac:spMk id="21" creationId="{048432A2-B4C3-5C55-9B0A-A6206ADC77FD}"/>
          </ac:spMkLst>
        </pc:spChg>
        <pc:spChg chg="add mod">
          <ac:chgData name="Brayan Uriel Barrera Landero" userId="5c76625406c6b24d" providerId="LiveId" clId="{752EE791-1E22-4DF8-B0B9-9B8C97B5DA62}" dt="2022-07-23T16:53:33.880" v="1349"/>
          <ac:spMkLst>
            <pc:docMk/>
            <pc:sldMk cId="1699506582" sldId="273"/>
            <ac:spMk id="22" creationId="{B87CBEA6-BC0D-1BDC-9764-E9950478BECD}"/>
          </ac:spMkLst>
        </pc:spChg>
        <pc:spChg chg="add mod">
          <ac:chgData name="Brayan Uriel Barrera Landero" userId="5c76625406c6b24d" providerId="LiveId" clId="{752EE791-1E22-4DF8-B0B9-9B8C97B5DA62}" dt="2022-07-23T17:04:50.269" v="1551"/>
          <ac:spMkLst>
            <pc:docMk/>
            <pc:sldMk cId="1699506582" sldId="273"/>
            <ac:spMk id="24" creationId="{1369C89B-4B09-1657-12D3-DE59EF2FB941}"/>
          </ac:spMkLst>
        </pc:spChg>
        <pc:spChg chg="add mod">
          <ac:chgData name="Brayan Uriel Barrera Landero" userId="5c76625406c6b24d" providerId="LiveId" clId="{752EE791-1E22-4DF8-B0B9-9B8C97B5DA62}" dt="2022-07-23T17:12:30.924" v="1708" actId="20577"/>
          <ac:spMkLst>
            <pc:docMk/>
            <pc:sldMk cId="1699506582" sldId="273"/>
            <ac:spMk id="25" creationId="{04D77530-544E-5B95-102A-D1131BAA8D97}"/>
          </ac:spMkLst>
        </pc:spChg>
        <pc:spChg chg="add mod">
          <ac:chgData name="Brayan Uriel Barrera Landero" userId="5c76625406c6b24d" providerId="LiveId" clId="{752EE791-1E22-4DF8-B0B9-9B8C97B5DA62}" dt="2022-07-23T17:09:19.097" v="1635"/>
          <ac:spMkLst>
            <pc:docMk/>
            <pc:sldMk cId="1699506582" sldId="273"/>
            <ac:spMk id="27" creationId="{1CB4462F-0B83-E3C0-421F-7ECC4E161229}"/>
          </ac:spMkLst>
        </pc:spChg>
        <pc:spChg chg="add del mod">
          <ac:chgData name="Brayan Uriel Barrera Landero" userId="5c76625406c6b24d" providerId="LiveId" clId="{752EE791-1E22-4DF8-B0B9-9B8C97B5DA62}" dt="2022-07-27T21:41:11.416" v="2053" actId="478"/>
          <ac:spMkLst>
            <pc:docMk/>
            <pc:sldMk cId="1699506582" sldId="273"/>
            <ac:spMk id="29" creationId="{9E1E9EFF-7647-9A8C-4133-84EBE4AF7159}"/>
          </ac:spMkLst>
        </pc:spChg>
        <pc:picChg chg="del">
          <ac:chgData name="Brayan Uriel Barrera Landero" userId="5c76625406c6b24d" providerId="LiveId" clId="{752EE791-1E22-4DF8-B0B9-9B8C97B5DA62}" dt="2022-07-23T17:02:38.904" v="1503" actId="478"/>
          <ac:picMkLst>
            <pc:docMk/>
            <pc:sldMk cId="1699506582" sldId="273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23:16.313" v="1961" actId="1076"/>
          <ac:picMkLst>
            <pc:docMk/>
            <pc:sldMk cId="1699506582" sldId="273"/>
            <ac:picMk id="5" creationId="{DD7CA76B-0A0E-53D6-353D-9C26F630C171}"/>
          </ac:picMkLst>
        </pc:picChg>
        <pc:picChg chg="add del mod">
          <ac:chgData name="Brayan Uriel Barrera Landero" userId="5c76625406c6b24d" providerId="LiveId" clId="{752EE791-1E22-4DF8-B0B9-9B8C97B5DA62}" dt="2022-07-23T15:41:51.866" v="697" actId="478"/>
          <ac:picMkLst>
            <pc:docMk/>
            <pc:sldMk cId="1699506582" sldId="273"/>
            <ac:picMk id="11" creationId="{CF638937-F814-6E64-1FCD-7D7C6C8F9CAC}"/>
          </ac:picMkLst>
        </pc:picChg>
        <pc:picChg chg="add mod">
          <ac:chgData name="Brayan Uriel Barrera Landero" userId="5c76625406c6b24d" providerId="LiveId" clId="{752EE791-1E22-4DF8-B0B9-9B8C97B5DA62}" dt="2022-07-23T17:07:25.428" v="1600" actId="1076"/>
          <ac:picMkLst>
            <pc:docMk/>
            <pc:sldMk cId="1699506582" sldId="273"/>
            <ac:picMk id="15" creationId="{F6D27F01-F07E-59EB-2630-E59DA6734CD4}"/>
          </ac:picMkLst>
        </pc:picChg>
        <pc:picChg chg="add del mod">
          <ac:chgData name="Brayan Uriel Barrera Landero" userId="5c76625406c6b24d" providerId="LiveId" clId="{752EE791-1E22-4DF8-B0B9-9B8C97B5DA62}" dt="2022-07-23T16:54:08.184" v="1359" actId="478"/>
          <ac:picMkLst>
            <pc:docMk/>
            <pc:sldMk cId="1699506582" sldId="273"/>
            <ac:picMk id="16" creationId="{5E392D09-3FCD-BA07-A36A-40A1F39C8043}"/>
          </ac:picMkLst>
        </pc:picChg>
        <pc:picChg chg="add del mod">
          <ac:chgData name="Brayan Uriel Barrera Landero" userId="5c76625406c6b24d" providerId="LiveId" clId="{752EE791-1E22-4DF8-B0B9-9B8C97B5DA62}" dt="2022-07-23T17:02:18.222" v="1495" actId="478"/>
          <ac:picMkLst>
            <pc:docMk/>
            <pc:sldMk cId="1699506582" sldId="273"/>
            <ac:picMk id="17" creationId="{5A5E3B0D-9E93-2BB0-13BC-09F2972DBA39}"/>
          </ac:picMkLst>
        </pc:picChg>
        <pc:picChg chg="add del mod">
          <ac:chgData name="Brayan Uriel Barrera Landero" userId="5c76625406c6b24d" providerId="LiveId" clId="{752EE791-1E22-4DF8-B0B9-9B8C97B5DA62}" dt="2022-07-23T16:18:22.612" v="1049" actId="478"/>
          <ac:picMkLst>
            <pc:docMk/>
            <pc:sldMk cId="1699506582" sldId="273"/>
            <ac:picMk id="18" creationId="{B85CE656-D2E5-AE70-0B1F-ADE771A10BA9}"/>
          </ac:picMkLst>
        </pc:picChg>
        <pc:picChg chg="add del mod">
          <ac:chgData name="Brayan Uriel Barrera Landero" userId="5c76625406c6b24d" providerId="LiveId" clId="{752EE791-1E22-4DF8-B0B9-9B8C97B5DA62}" dt="2022-07-23T17:02:20.220" v="1496" actId="478"/>
          <ac:picMkLst>
            <pc:docMk/>
            <pc:sldMk cId="1699506582" sldId="273"/>
            <ac:picMk id="19" creationId="{5E31EA1D-22BC-A753-6965-787B533C22D8}"/>
          </ac:picMkLst>
        </pc:picChg>
        <pc:picChg chg="add mod">
          <ac:chgData name="Brayan Uriel Barrera Landero" userId="5c76625406c6b24d" providerId="LiveId" clId="{752EE791-1E22-4DF8-B0B9-9B8C97B5DA62}" dt="2022-07-23T16:55:02.287" v="1376"/>
          <ac:picMkLst>
            <pc:docMk/>
            <pc:sldMk cId="1699506582" sldId="273"/>
            <ac:picMk id="23" creationId="{14597616-0488-20AB-836D-F596A898D7C6}"/>
          </ac:picMkLst>
        </pc:picChg>
        <pc:picChg chg="add mod">
          <ac:chgData name="Brayan Uriel Barrera Landero" userId="5c76625406c6b24d" providerId="LiveId" clId="{752EE791-1E22-4DF8-B0B9-9B8C97B5DA62}" dt="2022-07-23T17:07:23.777" v="1599"/>
          <ac:picMkLst>
            <pc:docMk/>
            <pc:sldMk cId="1699506582" sldId="273"/>
            <ac:picMk id="26" creationId="{B6442743-DCE6-5714-90EE-5717F6D7F0EC}"/>
          </ac:picMkLst>
        </pc:picChg>
        <pc:picChg chg="add mod">
          <ac:chgData name="Brayan Uriel Barrera Landero" userId="5c76625406c6b24d" providerId="LiveId" clId="{752EE791-1E22-4DF8-B0B9-9B8C97B5DA62}" dt="2022-07-23T17:10:07.995" v="1653"/>
          <ac:picMkLst>
            <pc:docMk/>
            <pc:sldMk cId="1699506582" sldId="273"/>
            <ac:picMk id="28" creationId="{658F6C47-004E-C24A-040C-DFB5A547CE74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17.964" v="2056"/>
        <pc:sldMkLst>
          <pc:docMk/>
          <pc:sldMk cId="3388148260" sldId="274"/>
        </pc:sldMkLst>
        <pc:spChg chg="del">
          <ac:chgData name="Brayan Uriel Barrera Landero" userId="5c76625406c6b24d" providerId="LiveId" clId="{752EE791-1E22-4DF8-B0B9-9B8C97B5DA62}" dt="2022-07-23T17:03:08.718" v="1511" actId="478"/>
          <ac:spMkLst>
            <pc:docMk/>
            <pc:sldMk cId="3388148260" sldId="274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7:03:07.486" v="1510" actId="478"/>
          <ac:spMkLst>
            <pc:docMk/>
            <pc:sldMk cId="3388148260" sldId="274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42.958" v="1007" actId="478"/>
          <ac:spMkLst>
            <pc:docMk/>
            <pc:sldMk cId="3388148260" sldId="274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2:55.642" v="1508" actId="478"/>
          <ac:spMkLst>
            <pc:docMk/>
            <pc:sldMk cId="3388148260" sldId="274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51.152" v="1331" actId="478"/>
          <ac:spMkLst>
            <pc:docMk/>
            <pc:sldMk cId="3388148260" sldId="274"/>
            <ac:spMk id="13" creationId="{4C5BBCFE-36EA-891F-1B14-93FE9D0D8CD5}"/>
          </ac:spMkLst>
        </pc:spChg>
        <pc:spChg chg="del mod">
          <ac:chgData name="Brayan Uriel Barrera Landero" userId="5c76625406c6b24d" providerId="LiveId" clId="{752EE791-1E22-4DF8-B0B9-9B8C97B5DA62}" dt="2022-07-23T16:52:50.163" v="1330" actId="478"/>
          <ac:spMkLst>
            <pc:docMk/>
            <pc:sldMk cId="3388148260" sldId="274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17.964" v="2056"/>
          <ac:spMkLst>
            <pc:docMk/>
            <pc:sldMk cId="3388148260" sldId="274"/>
            <ac:spMk id="16" creationId="{DF16B39C-F634-0BD6-F3C7-07240A0C1A87}"/>
          </ac:spMkLst>
        </pc:spChg>
        <pc:spChg chg="add del mod">
          <ac:chgData name="Brayan Uriel Barrera Landero" userId="5c76625406c6b24d" providerId="LiveId" clId="{752EE791-1E22-4DF8-B0B9-9B8C97B5DA62}" dt="2022-07-23T17:02:48.474" v="1506" actId="478"/>
          <ac:spMkLst>
            <pc:docMk/>
            <pc:sldMk cId="3388148260" sldId="274"/>
            <ac:spMk id="18" creationId="{BA61D10B-E908-D031-06DD-A32BB4B2A1F3}"/>
          </ac:spMkLst>
        </pc:spChg>
        <pc:spChg chg="add del mod">
          <ac:chgData name="Brayan Uriel Barrera Landero" userId="5c76625406c6b24d" providerId="LiveId" clId="{752EE791-1E22-4DF8-B0B9-9B8C97B5DA62}" dt="2022-07-23T17:02:50.902" v="1507" actId="478"/>
          <ac:spMkLst>
            <pc:docMk/>
            <pc:sldMk cId="3388148260" sldId="274"/>
            <ac:spMk id="19" creationId="{3EB6FAC2-550A-3B94-4CCE-580043C58BB1}"/>
          </ac:spMkLst>
        </pc:spChg>
        <pc:spChg chg="add mod">
          <ac:chgData name="Brayan Uriel Barrera Landero" userId="5c76625406c6b24d" providerId="LiveId" clId="{752EE791-1E22-4DF8-B0B9-9B8C97B5DA62}" dt="2022-07-23T16:53:35.666" v="1350"/>
          <ac:spMkLst>
            <pc:docMk/>
            <pc:sldMk cId="3388148260" sldId="274"/>
            <ac:spMk id="20" creationId="{481F2C63-02B1-DCF2-EF74-DAA8A4BFA345}"/>
          </ac:spMkLst>
        </pc:spChg>
        <pc:spChg chg="add mod">
          <ac:chgData name="Brayan Uriel Barrera Landero" userId="5c76625406c6b24d" providerId="LiveId" clId="{752EE791-1E22-4DF8-B0B9-9B8C97B5DA62}" dt="2022-07-23T17:04:51.694" v="1552"/>
          <ac:spMkLst>
            <pc:docMk/>
            <pc:sldMk cId="3388148260" sldId="274"/>
            <ac:spMk id="22" creationId="{25B5B9CE-95AF-5F58-C52C-524EAAA4FE29}"/>
          </ac:spMkLst>
        </pc:spChg>
        <pc:spChg chg="add mod">
          <ac:chgData name="Brayan Uriel Barrera Landero" userId="5c76625406c6b24d" providerId="LiveId" clId="{752EE791-1E22-4DF8-B0B9-9B8C97B5DA62}" dt="2022-07-23T17:12:36.395" v="1711" actId="20577"/>
          <ac:spMkLst>
            <pc:docMk/>
            <pc:sldMk cId="3388148260" sldId="274"/>
            <ac:spMk id="23" creationId="{C55BCA9F-6FCD-A7D4-2D8B-951AB751A0AC}"/>
          </ac:spMkLst>
        </pc:spChg>
        <pc:spChg chg="add del mod">
          <ac:chgData name="Brayan Uriel Barrera Landero" userId="5c76625406c6b24d" providerId="LiveId" clId="{752EE791-1E22-4DF8-B0B9-9B8C97B5DA62}" dt="2022-07-23T17:05:34.408" v="1571" actId="478"/>
          <ac:spMkLst>
            <pc:docMk/>
            <pc:sldMk cId="3388148260" sldId="274"/>
            <ac:spMk id="24" creationId="{08D9D230-ED78-021F-9A47-6D73E9106C05}"/>
          </ac:spMkLst>
        </pc:spChg>
        <pc:spChg chg="add mod">
          <ac:chgData name="Brayan Uriel Barrera Landero" userId="5c76625406c6b24d" providerId="LiveId" clId="{752EE791-1E22-4DF8-B0B9-9B8C97B5DA62}" dt="2022-07-23T17:09:20.535" v="1636"/>
          <ac:spMkLst>
            <pc:docMk/>
            <pc:sldMk cId="3388148260" sldId="274"/>
            <ac:spMk id="26" creationId="{DB2B7AB5-9BE0-B028-32D2-FB73C6D0708D}"/>
          </ac:spMkLst>
        </pc:spChg>
        <pc:spChg chg="add del mod">
          <ac:chgData name="Brayan Uriel Barrera Landero" userId="5c76625406c6b24d" providerId="LiveId" clId="{752EE791-1E22-4DF8-B0B9-9B8C97B5DA62}" dt="2022-07-27T21:41:17.447" v="2055" actId="478"/>
          <ac:spMkLst>
            <pc:docMk/>
            <pc:sldMk cId="3388148260" sldId="274"/>
            <ac:spMk id="28" creationId="{A0FF59C9-41BE-8214-A861-E73C4192B1D9}"/>
          </ac:spMkLst>
        </pc:spChg>
        <pc:picChg chg="add mod">
          <ac:chgData name="Brayan Uriel Barrera Landero" userId="5c76625406c6b24d" providerId="LiveId" clId="{752EE791-1E22-4DF8-B0B9-9B8C97B5DA62}" dt="2022-07-27T20:22:32.881" v="1775" actId="14100"/>
          <ac:picMkLst>
            <pc:docMk/>
            <pc:sldMk cId="3388148260" sldId="274"/>
            <ac:picMk id="2" creationId="{0454C5FC-C1B8-AC4A-48E7-8379D8F308E8}"/>
          </ac:picMkLst>
        </pc:picChg>
        <pc:picChg chg="del">
          <ac:chgData name="Brayan Uriel Barrera Landero" userId="5c76625406c6b24d" providerId="LiveId" clId="{752EE791-1E22-4DF8-B0B9-9B8C97B5DA62}" dt="2022-07-23T17:03:10.862" v="1512" actId="478"/>
          <ac:picMkLst>
            <pc:docMk/>
            <pc:sldMk cId="3388148260" sldId="274"/>
            <ac:picMk id="5" creationId="{4E9F2EF6-2AE2-2B23-9F3E-F44CB0864455}"/>
          </ac:picMkLst>
        </pc:picChg>
        <pc:picChg chg="add mod">
          <ac:chgData name="Brayan Uriel Barrera Landero" userId="5c76625406c6b24d" providerId="LiveId" clId="{752EE791-1E22-4DF8-B0B9-9B8C97B5DA62}" dt="2022-07-23T17:07:30.846" v="1602" actId="1076"/>
          <ac:picMkLst>
            <pc:docMk/>
            <pc:sldMk cId="3388148260" sldId="274"/>
            <ac:picMk id="11" creationId="{B75A017D-AF9E-4118-7B11-84A61B248587}"/>
          </ac:picMkLst>
        </pc:picChg>
        <pc:picChg chg="add del mod">
          <ac:chgData name="Brayan Uriel Barrera Landero" userId="5c76625406c6b24d" providerId="LiveId" clId="{752EE791-1E22-4DF8-B0B9-9B8C97B5DA62}" dt="2022-07-23T16:54:11.425" v="1360" actId="478"/>
          <ac:picMkLst>
            <pc:docMk/>
            <pc:sldMk cId="3388148260" sldId="274"/>
            <ac:picMk id="15" creationId="{3536EDAF-C065-CB13-9F98-5C6BBA0C07D7}"/>
          </ac:picMkLst>
        </pc:picChg>
        <pc:picChg chg="add del mod">
          <ac:chgData name="Brayan Uriel Barrera Landero" userId="5c76625406c6b24d" providerId="LiveId" clId="{752EE791-1E22-4DF8-B0B9-9B8C97B5DA62}" dt="2022-07-23T17:02:46.458" v="1505" actId="478"/>
          <ac:picMkLst>
            <pc:docMk/>
            <pc:sldMk cId="3388148260" sldId="274"/>
            <ac:picMk id="16" creationId="{AF5A8101-42EB-3C11-5225-130CC15D756E}"/>
          </ac:picMkLst>
        </pc:picChg>
        <pc:picChg chg="add del mod">
          <ac:chgData name="Brayan Uriel Barrera Landero" userId="5c76625406c6b24d" providerId="LiveId" clId="{752EE791-1E22-4DF8-B0B9-9B8C97B5DA62}" dt="2022-07-23T17:02:44.171" v="1504" actId="478"/>
          <ac:picMkLst>
            <pc:docMk/>
            <pc:sldMk cId="3388148260" sldId="274"/>
            <ac:picMk id="17" creationId="{5C2F96F2-80FE-AEC8-2E3D-6AF5440B35DE}"/>
          </ac:picMkLst>
        </pc:picChg>
        <pc:picChg chg="add mod">
          <ac:chgData name="Brayan Uriel Barrera Landero" userId="5c76625406c6b24d" providerId="LiveId" clId="{752EE791-1E22-4DF8-B0B9-9B8C97B5DA62}" dt="2022-07-23T16:55:04.428" v="1377"/>
          <ac:picMkLst>
            <pc:docMk/>
            <pc:sldMk cId="3388148260" sldId="274"/>
            <ac:picMk id="21" creationId="{6C7C6E41-1452-2A53-BC07-D95753D27F1B}"/>
          </ac:picMkLst>
        </pc:picChg>
        <pc:picChg chg="add mod">
          <ac:chgData name="Brayan Uriel Barrera Landero" userId="5c76625406c6b24d" providerId="LiveId" clId="{752EE791-1E22-4DF8-B0B9-9B8C97B5DA62}" dt="2022-07-23T17:07:29.002" v="1601"/>
          <ac:picMkLst>
            <pc:docMk/>
            <pc:sldMk cId="3388148260" sldId="274"/>
            <ac:picMk id="25" creationId="{F5561E44-5553-52DB-1258-375FFE4771D0}"/>
          </ac:picMkLst>
        </pc:picChg>
        <pc:picChg chg="add mod">
          <ac:chgData name="Brayan Uriel Barrera Landero" userId="5c76625406c6b24d" providerId="LiveId" clId="{752EE791-1E22-4DF8-B0B9-9B8C97B5DA62}" dt="2022-07-23T17:10:09.615" v="1654"/>
          <ac:picMkLst>
            <pc:docMk/>
            <pc:sldMk cId="3388148260" sldId="274"/>
            <ac:picMk id="27" creationId="{0E5E5FF0-072F-FCCA-1153-4A92A1D8EB04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2:27.574" v="2065" actId="1076"/>
        <pc:sldMkLst>
          <pc:docMk/>
          <pc:sldMk cId="904319803" sldId="275"/>
        </pc:sldMkLst>
        <pc:spChg chg="del">
          <ac:chgData name="Brayan Uriel Barrera Landero" userId="5c76625406c6b24d" providerId="LiveId" clId="{752EE791-1E22-4DF8-B0B9-9B8C97B5DA62}" dt="2022-07-23T17:03:33.478" v="1519" actId="478"/>
          <ac:spMkLst>
            <pc:docMk/>
            <pc:sldMk cId="904319803" sldId="275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3:32.450" v="1518" actId="478"/>
          <ac:spMkLst>
            <pc:docMk/>
            <pc:sldMk cId="904319803" sldId="275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46.124" v="1008" actId="478"/>
          <ac:spMkLst>
            <pc:docMk/>
            <pc:sldMk cId="904319803" sldId="275"/>
            <ac:spMk id="8" creationId="{C480D0EE-28F6-9234-338A-5273E0772537}"/>
          </ac:spMkLst>
        </pc:spChg>
        <pc:spChg chg="del">
          <ac:chgData name="Brayan Uriel Barrera Landero" userId="5c76625406c6b24d" providerId="LiveId" clId="{752EE791-1E22-4DF8-B0B9-9B8C97B5DA62}" dt="2022-07-23T17:03:29.230" v="1517" actId="478"/>
          <ac:spMkLst>
            <pc:docMk/>
            <pc:sldMk cId="904319803" sldId="275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2:56.561" v="1333" actId="478"/>
          <ac:spMkLst>
            <pc:docMk/>
            <pc:sldMk cId="904319803" sldId="275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2:55.595" v="1332" actId="478"/>
          <ac:spMkLst>
            <pc:docMk/>
            <pc:sldMk cId="904319803" sldId="275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29.198" v="2058"/>
          <ac:spMkLst>
            <pc:docMk/>
            <pc:sldMk cId="904319803" sldId="275"/>
            <ac:spMk id="18" creationId="{40033196-3B46-C906-BB78-282E31F9A1EB}"/>
          </ac:spMkLst>
        </pc:spChg>
        <pc:spChg chg="add del mod">
          <ac:chgData name="Brayan Uriel Barrera Landero" userId="5c76625406c6b24d" providerId="LiveId" clId="{752EE791-1E22-4DF8-B0B9-9B8C97B5DA62}" dt="2022-07-23T17:03:22.764" v="1515" actId="478"/>
          <ac:spMkLst>
            <pc:docMk/>
            <pc:sldMk cId="904319803" sldId="275"/>
            <ac:spMk id="19" creationId="{A3C73F09-358C-DB6D-D3FC-318AC564CCB2}"/>
          </ac:spMkLst>
        </pc:spChg>
        <pc:spChg chg="add del mod">
          <ac:chgData name="Brayan Uriel Barrera Landero" userId="5c76625406c6b24d" providerId="LiveId" clId="{752EE791-1E22-4DF8-B0B9-9B8C97B5DA62}" dt="2022-07-23T16:20:11.240" v="1072" actId="478"/>
          <ac:spMkLst>
            <pc:docMk/>
            <pc:sldMk cId="904319803" sldId="275"/>
            <ac:spMk id="20" creationId="{2A5FEFB5-D442-0900-5D27-B6E4128C222B}"/>
          </ac:spMkLst>
        </pc:spChg>
        <pc:spChg chg="add del mod">
          <ac:chgData name="Brayan Uriel Barrera Landero" userId="5c76625406c6b24d" providerId="LiveId" clId="{752EE791-1E22-4DF8-B0B9-9B8C97B5DA62}" dt="2022-07-23T17:03:24.798" v="1516" actId="478"/>
          <ac:spMkLst>
            <pc:docMk/>
            <pc:sldMk cId="904319803" sldId="275"/>
            <ac:spMk id="21" creationId="{53D8A96E-4D68-9DBA-F6B5-0B69F690619F}"/>
          </ac:spMkLst>
        </pc:spChg>
        <pc:spChg chg="add mod">
          <ac:chgData name="Brayan Uriel Barrera Landero" userId="5c76625406c6b24d" providerId="LiveId" clId="{752EE791-1E22-4DF8-B0B9-9B8C97B5DA62}" dt="2022-07-23T16:53:37.111" v="1351"/>
          <ac:spMkLst>
            <pc:docMk/>
            <pc:sldMk cId="904319803" sldId="275"/>
            <ac:spMk id="22" creationId="{4B3790C9-BA43-CFFB-3455-441E5F1959C8}"/>
          </ac:spMkLst>
        </pc:spChg>
        <pc:spChg chg="add mod">
          <ac:chgData name="Brayan Uriel Barrera Landero" userId="5c76625406c6b24d" providerId="LiveId" clId="{752EE791-1E22-4DF8-B0B9-9B8C97B5DA62}" dt="2022-07-23T17:04:53.469" v="1553"/>
          <ac:spMkLst>
            <pc:docMk/>
            <pc:sldMk cId="904319803" sldId="275"/>
            <ac:spMk id="24" creationId="{A61E0CF3-6529-1397-EC36-7518EA5F7117}"/>
          </ac:spMkLst>
        </pc:spChg>
        <pc:spChg chg="add mod">
          <ac:chgData name="Brayan Uriel Barrera Landero" userId="5c76625406c6b24d" providerId="LiveId" clId="{752EE791-1E22-4DF8-B0B9-9B8C97B5DA62}" dt="2022-07-23T17:12:43.149" v="1714" actId="20577"/>
          <ac:spMkLst>
            <pc:docMk/>
            <pc:sldMk cId="904319803" sldId="275"/>
            <ac:spMk id="25" creationId="{0B0C1C22-21C4-3FB9-0B22-3241A6B4405B}"/>
          </ac:spMkLst>
        </pc:spChg>
        <pc:spChg chg="add mod">
          <ac:chgData name="Brayan Uriel Barrera Landero" userId="5c76625406c6b24d" providerId="LiveId" clId="{752EE791-1E22-4DF8-B0B9-9B8C97B5DA62}" dt="2022-07-23T17:09:21.896" v="1637"/>
          <ac:spMkLst>
            <pc:docMk/>
            <pc:sldMk cId="904319803" sldId="275"/>
            <ac:spMk id="27" creationId="{945B1FAC-39E2-8030-E753-EF90F09382F1}"/>
          </ac:spMkLst>
        </pc:spChg>
        <pc:spChg chg="add del mod">
          <ac:chgData name="Brayan Uriel Barrera Landero" userId="5c76625406c6b24d" providerId="LiveId" clId="{752EE791-1E22-4DF8-B0B9-9B8C97B5DA62}" dt="2022-07-27T21:41:28.278" v="2057" actId="478"/>
          <ac:spMkLst>
            <pc:docMk/>
            <pc:sldMk cId="904319803" sldId="275"/>
            <ac:spMk id="29" creationId="{D8D54088-9920-CC0E-62E8-8372E7605334}"/>
          </ac:spMkLst>
        </pc:spChg>
        <pc:picChg chg="del">
          <ac:chgData name="Brayan Uriel Barrera Landero" userId="5c76625406c6b24d" providerId="LiveId" clId="{752EE791-1E22-4DF8-B0B9-9B8C97B5DA62}" dt="2022-07-23T17:03:35.570" v="1520" actId="478"/>
          <ac:picMkLst>
            <pc:docMk/>
            <pc:sldMk cId="904319803" sldId="275"/>
            <ac:picMk id="5" creationId="{4E9F2EF6-2AE2-2B23-9F3E-F44CB0864455}"/>
          </ac:picMkLst>
        </pc:picChg>
        <pc:picChg chg="add mod modCrop">
          <ac:chgData name="Brayan Uriel Barrera Landero" userId="5c76625406c6b24d" providerId="LiveId" clId="{752EE791-1E22-4DF8-B0B9-9B8C97B5DA62}" dt="2022-07-27T21:42:27.574" v="2065" actId="1076"/>
          <ac:picMkLst>
            <pc:docMk/>
            <pc:sldMk cId="904319803" sldId="275"/>
            <ac:picMk id="5" creationId="{74BB5C0F-9242-671D-0E5F-A5325C4CC645}"/>
          </ac:picMkLst>
        </pc:picChg>
        <pc:picChg chg="add del mod">
          <ac:chgData name="Brayan Uriel Barrera Landero" userId="5c76625406c6b24d" providerId="LiveId" clId="{752EE791-1E22-4DF8-B0B9-9B8C97B5DA62}" dt="2022-07-22T23:17:59.117" v="465" actId="478"/>
          <ac:picMkLst>
            <pc:docMk/>
            <pc:sldMk cId="904319803" sldId="275"/>
            <ac:picMk id="15" creationId="{4913EA05-8A46-FCCE-6B37-BA6F511C3C7F}"/>
          </ac:picMkLst>
        </pc:picChg>
        <pc:picChg chg="add del mod">
          <ac:chgData name="Brayan Uriel Barrera Landero" userId="5c76625406c6b24d" providerId="LiveId" clId="{752EE791-1E22-4DF8-B0B9-9B8C97B5DA62}" dt="2022-07-23T16:54:14.474" v="1361" actId="478"/>
          <ac:picMkLst>
            <pc:docMk/>
            <pc:sldMk cId="904319803" sldId="275"/>
            <ac:picMk id="15" creationId="{A98F44B4-311F-083F-A423-B0B9180255F4}"/>
          </ac:picMkLst>
        </pc:picChg>
        <pc:picChg chg="add del mod">
          <ac:chgData name="Brayan Uriel Barrera Landero" userId="5c76625406c6b24d" providerId="LiveId" clId="{752EE791-1E22-4DF8-B0B9-9B8C97B5DA62}" dt="2022-07-22T23:17:55.993" v="464" actId="478"/>
          <ac:picMkLst>
            <pc:docMk/>
            <pc:sldMk cId="904319803" sldId="275"/>
            <ac:picMk id="16" creationId="{AC531D88-C858-D305-A32C-797B500923B8}"/>
          </ac:picMkLst>
        </pc:picChg>
        <pc:picChg chg="add del mod">
          <ac:chgData name="Brayan Uriel Barrera Landero" userId="5c76625406c6b24d" providerId="LiveId" clId="{752EE791-1E22-4DF8-B0B9-9B8C97B5DA62}" dt="2022-07-23T17:03:18.590" v="1513" actId="478"/>
          <ac:picMkLst>
            <pc:docMk/>
            <pc:sldMk cId="904319803" sldId="275"/>
            <ac:picMk id="16" creationId="{FA584480-9B56-162F-EDC2-A1B65B7F0966}"/>
          </ac:picMkLst>
        </pc:picChg>
        <pc:picChg chg="add mod">
          <ac:chgData name="Brayan Uriel Barrera Landero" userId="5c76625406c6b24d" providerId="LiveId" clId="{752EE791-1E22-4DF8-B0B9-9B8C97B5DA62}" dt="2022-07-23T17:07:41.281" v="1606" actId="1076"/>
          <ac:picMkLst>
            <pc:docMk/>
            <pc:sldMk cId="904319803" sldId="275"/>
            <ac:picMk id="17" creationId="{B9930279-EB1D-9BC2-0DD4-B267E70746E1}"/>
          </ac:picMkLst>
        </pc:picChg>
        <pc:picChg chg="add del mod">
          <ac:chgData name="Brayan Uriel Barrera Landero" userId="5c76625406c6b24d" providerId="LiveId" clId="{752EE791-1E22-4DF8-B0B9-9B8C97B5DA62}" dt="2022-07-23T17:03:20.701" v="1514" actId="478"/>
          <ac:picMkLst>
            <pc:docMk/>
            <pc:sldMk cId="904319803" sldId="275"/>
            <ac:picMk id="18" creationId="{8654639E-576C-6DF6-A15B-78B9E7B6DE18}"/>
          </ac:picMkLst>
        </pc:picChg>
        <pc:picChg chg="add mod">
          <ac:chgData name="Brayan Uriel Barrera Landero" userId="5c76625406c6b24d" providerId="LiveId" clId="{752EE791-1E22-4DF8-B0B9-9B8C97B5DA62}" dt="2022-07-23T16:55:06.220" v="1378"/>
          <ac:picMkLst>
            <pc:docMk/>
            <pc:sldMk cId="904319803" sldId="275"/>
            <ac:picMk id="23" creationId="{7D20360B-B4DB-DE88-EECB-7D05E22C082F}"/>
          </ac:picMkLst>
        </pc:picChg>
        <pc:picChg chg="add mod">
          <ac:chgData name="Brayan Uriel Barrera Landero" userId="5c76625406c6b24d" providerId="LiveId" clId="{752EE791-1E22-4DF8-B0B9-9B8C97B5DA62}" dt="2022-07-23T17:07:33.297" v="1603"/>
          <ac:picMkLst>
            <pc:docMk/>
            <pc:sldMk cId="904319803" sldId="275"/>
            <ac:picMk id="26" creationId="{9C0DF745-7BA3-4DDD-9A40-B78BAF433DCD}"/>
          </ac:picMkLst>
        </pc:picChg>
        <pc:picChg chg="add mod">
          <ac:chgData name="Brayan Uriel Barrera Landero" userId="5c76625406c6b24d" providerId="LiveId" clId="{752EE791-1E22-4DF8-B0B9-9B8C97B5DA62}" dt="2022-07-23T17:10:11.089" v="1655"/>
          <ac:picMkLst>
            <pc:docMk/>
            <pc:sldMk cId="904319803" sldId="275"/>
            <ac:picMk id="28" creationId="{5929F4C3-B929-C023-CEBC-122A924FDE83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35.004" v="2060"/>
        <pc:sldMkLst>
          <pc:docMk/>
          <pc:sldMk cId="3118786597" sldId="276"/>
        </pc:sldMkLst>
        <pc:spChg chg="del mod">
          <ac:chgData name="Brayan Uriel Barrera Landero" userId="5c76625406c6b24d" providerId="LiveId" clId="{752EE791-1E22-4DF8-B0B9-9B8C97B5DA62}" dt="2022-07-23T17:03:56.574" v="1529" actId="478"/>
          <ac:spMkLst>
            <pc:docMk/>
            <pc:sldMk cId="3118786597" sldId="276"/>
            <ac:spMk id="2" creationId="{B1590DEF-7CA4-A4B2-6985-92EE6AA1C128}"/>
          </ac:spMkLst>
        </pc:spChg>
        <pc:spChg chg="del">
          <ac:chgData name="Brayan Uriel Barrera Landero" userId="5c76625406c6b24d" providerId="LiveId" clId="{752EE791-1E22-4DF8-B0B9-9B8C97B5DA62}" dt="2022-07-23T17:03:54.879" v="1527" actId="478"/>
          <ac:spMkLst>
            <pc:docMk/>
            <pc:sldMk cId="3118786597" sldId="276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49.174" v="1009" actId="478"/>
          <ac:spMkLst>
            <pc:docMk/>
            <pc:sldMk cId="3118786597" sldId="276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7:03:51.957" v="1526" actId="478"/>
          <ac:spMkLst>
            <pc:docMk/>
            <pc:sldMk cId="3118786597" sldId="276"/>
            <ac:spMk id="9" creationId="{32DF2D53-34D8-8FEE-6849-793BA70F0E30}"/>
          </ac:spMkLst>
        </pc:spChg>
        <pc:spChg chg="del">
          <ac:chgData name="Brayan Uriel Barrera Landero" userId="5c76625406c6b24d" providerId="LiveId" clId="{752EE791-1E22-4DF8-B0B9-9B8C97B5DA62}" dt="2022-07-23T16:53:01.326" v="1335" actId="478"/>
          <ac:spMkLst>
            <pc:docMk/>
            <pc:sldMk cId="3118786597" sldId="276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3:00.350" v="1334" actId="478"/>
          <ac:spMkLst>
            <pc:docMk/>
            <pc:sldMk cId="3118786597" sldId="276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7T21:41:35.004" v="2060"/>
          <ac:spMkLst>
            <pc:docMk/>
            <pc:sldMk cId="3118786597" sldId="276"/>
            <ac:spMk id="17" creationId="{39A8F8C8-042A-421A-9CAD-74D1F0AE0B49}"/>
          </ac:spMkLst>
        </pc:spChg>
        <pc:spChg chg="add del mod">
          <ac:chgData name="Brayan Uriel Barrera Landero" userId="5c76625406c6b24d" providerId="LiveId" clId="{752EE791-1E22-4DF8-B0B9-9B8C97B5DA62}" dt="2022-07-23T17:03:43.632" v="1523" actId="478"/>
          <ac:spMkLst>
            <pc:docMk/>
            <pc:sldMk cId="3118786597" sldId="276"/>
            <ac:spMk id="19" creationId="{BB6FE875-9DDE-A783-A149-B267AA61FF06}"/>
          </ac:spMkLst>
        </pc:spChg>
        <pc:spChg chg="add del mod">
          <ac:chgData name="Brayan Uriel Barrera Landero" userId="5c76625406c6b24d" providerId="LiveId" clId="{752EE791-1E22-4DF8-B0B9-9B8C97B5DA62}" dt="2022-07-23T16:20:18.554" v="1075" actId="478"/>
          <ac:spMkLst>
            <pc:docMk/>
            <pc:sldMk cId="3118786597" sldId="276"/>
            <ac:spMk id="20" creationId="{FD22CAC7-F883-6CAA-4A2D-1D484855834A}"/>
          </ac:spMkLst>
        </pc:spChg>
        <pc:spChg chg="add del mod">
          <ac:chgData name="Brayan Uriel Barrera Landero" userId="5c76625406c6b24d" providerId="LiveId" clId="{752EE791-1E22-4DF8-B0B9-9B8C97B5DA62}" dt="2022-07-23T17:03:45.849" v="1524" actId="478"/>
          <ac:spMkLst>
            <pc:docMk/>
            <pc:sldMk cId="3118786597" sldId="276"/>
            <ac:spMk id="21" creationId="{E7CCDC80-A9B0-0E9E-5B05-B82A9ECA3562}"/>
          </ac:spMkLst>
        </pc:spChg>
        <pc:spChg chg="add mod">
          <ac:chgData name="Brayan Uriel Barrera Landero" userId="5c76625406c6b24d" providerId="LiveId" clId="{752EE791-1E22-4DF8-B0B9-9B8C97B5DA62}" dt="2022-07-23T16:53:38.577" v="1352"/>
          <ac:spMkLst>
            <pc:docMk/>
            <pc:sldMk cId="3118786597" sldId="276"/>
            <ac:spMk id="22" creationId="{9C0D5B89-6105-3B9F-0E74-578AA77556DE}"/>
          </ac:spMkLst>
        </pc:spChg>
        <pc:spChg chg="add mod">
          <ac:chgData name="Brayan Uriel Barrera Landero" userId="5c76625406c6b24d" providerId="LiveId" clId="{752EE791-1E22-4DF8-B0B9-9B8C97B5DA62}" dt="2022-07-23T17:04:55.300" v="1554"/>
          <ac:spMkLst>
            <pc:docMk/>
            <pc:sldMk cId="3118786597" sldId="276"/>
            <ac:spMk id="24" creationId="{4112FE21-84FE-8C85-9B5A-BDE9FB553DEB}"/>
          </ac:spMkLst>
        </pc:spChg>
        <pc:spChg chg="add mod">
          <ac:chgData name="Brayan Uriel Barrera Landero" userId="5c76625406c6b24d" providerId="LiveId" clId="{752EE791-1E22-4DF8-B0B9-9B8C97B5DA62}" dt="2022-07-23T17:12:49.050" v="1717" actId="20577"/>
          <ac:spMkLst>
            <pc:docMk/>
            <pc:sldMk cId="3118786597" sldId="276"/>
            <ac:spMk id="25" creationId="{3E0D504E-FCB0-39D1-B5DD-0D6BC1C602FD}"/>
          </ac:spMkLst>
        </pc:spChg>
        <pc:spChg chg="add mod">
          <ac:chgData name="Brayan Uriel Barrera Landero" userId="5c76625406c6b24d" providerId="LiveId" clId="{752EE791-1E22-4DF8-B0B9-9B8C97B5DA62}" dt="2022-07-23T17:09:24.031" v="1638"/>
          <ac:spMkLst>
            <pc:docMk/>
            <pc:sldMk cId="3118786597" sldId="276"/>
            <ac:spMk id="27" creationId="{1F61C06F-0474-83B7-5694-A9D27F19B688}"/>
          </ac:spMkLst>
        </pc:spChg>
        <pc:spChg chg="add del mod">
          <ac:chgData name="Brayan Uriel Barrera Landero" userId="5c76625406c6b24d" providerId="LiveId" clId="{752EE791-1E22-4DF8-B0B9-9B8C97B5DA62}" dt="2022-07-27T21:41:34.252" v="2059" actId="478"/>
          <ac:spMkLst>
            <pc:docMk/>
            <pc:sldMk cId="3118786597" sldId="276"/>
            <ac:spMk id="29" creationId="{59CA4304-B922-3D89-1A63-5BC78B6C18F7}"/>
          </ac:spMkLst>
        </pc:spChg>
        <pc:picChg chg="add mod modCrop">
          <ac:chgData name="Brayan Uriel Barrera Landero" userId="5c76625406c6b24d" providerId="LiveId" clId="{752EE791-1E22-4DF8-B0B9-9B8C97B5DA62}" dt="2022-07-27T21:27:41.920" v="1982" actId="1076"/>
          <ac:picMkLst>
            <pc:docMk/>
            <pc:sldMk cId="3118786597" sldId="276"/>
            <ac:picMk id="5" creationId="{1D8C1D52-542A-1CF9-BB45-8C217041760B}"/>
          </ac:picMkLst>
        </pc:picChg>
        <pc:picChg chg="del">
          <ac:chgData name="Brayan Uriel Barrera Landero" userId="5c76625406c6b24d" providerId="LiveId" clId="{752EE791-1E22-4DF8-B0B9-9B8C97B5DA62}" dt="2022-07-23T17:03:58.826" v="1530" actId="478"/>
          <ac:picMkLst>
            <pc:docMk/>
            <pc:sldMk cId="3118786597" sldId="276"/>
            <ac:picMk id="5" creationId="{4E9F2EF6-2AE2-2B23-9F3E-F44CB0864455}"/>
          </ac:picMkLst>
        </pc:picChg>
        <pc:picChg chg="add del mod">
          <ac:chgData name="Brayan Uriel Barrera Landero" userId="5c76625406c6b24d" providerId="LiveId" clId="{752EE791-1E22-4DF8-B0B9-9B8C97B5DA62}" dt="2022-07-23T15:40:06.107" v="690" actId="478"/>
          <ac:picMkLst>
            <pc:docMk/>
            <pc:sldMk cId="3118786597" sldId="276"/>
            <ac:picMk id="10" creationId="{74D3823D-DF13-E820-4F0D-5146FB813B03}"/>
          </ac:picMkLst>
        </pc:picChg>
        <pc:picChg chg="add mod">
          <ac:chgData name="Brayan Uriel Barrera Landero" userId="5c76625406c6b24d" providerId="LiveId" clId="{752EE791-1E22-4DF8-B0B9-9B8C97B5DA62}" dt="2022-07-23T17:07:47.753" v="1608" actId="1076"/>
          <ac:picMkLst>
            <pc:docMk/>
            <pc:sldMk cId="3118786597" sldId="276"/>
            <ac:picMk id="15" creationId="{DF4484BE-6316-9758-9D4A-4463A23B76C4}"/>
          </ac:picMkLst>
        </pc:picChg>
        <pc:picChg chg="add del mod">
          <ac:chgData name="Brayan Uriel Barrera Landero" userId="5c76625406c6b24d" providerId="LiveId" clId="{752EE791-1E22-4DF8-B0B9-9B8C97B5DA62}" dt="2022-07-23T16:54:23.565" v="1362" actId="478"/>
          <ac:picMkLst>
            <pc:docMk/>
            <pc:sldMk cId="3118786597" sldId="276"/>
            <ac:picMk id="16" creationId="{06D8DA15-96E5-3347-4F70-BDC21AF7532C}"/>
          </ac:picMkLst>
        </pc:picChg>
        <pc:picChg chg="add del mod">
          <ac:chgData name="Brayan Uriel Barrera Landero" userId="5c76625406c6b24d" providerId="LiveId" clId="{752EE791-1E22-4DF8-B0B9-9B8C97B5DA62}" dt="2022-07-23T17:03:41.001" v="1522" actId="478"/>
          <ac:picMkLst>
            <pc:docMk/>
            <pc:sldMk cId="3118786597" sldId="276"/>
            <ac:picMk id="17" creationId="{5A9D116D-211A-DB84-C4A5-DF7F20576BA1}"/>
          </ac:picMkLst>
        </pc:picChg>
        <pc:picChg chg="add del mod">
          <ac:chgData name="Brayan Uriel Barrera Landero" userId="5c76625406c6b24d" providerId="LiveId" clId="{752EE791-1E22-4DF8-B0B9-9B8C97B5DA62}" dt="2022-07-23T17:03:39.120" v="1521" actId="478"/>
          <ac:picMkLst>
            <pc:docMk/>
            <pc:sldMk cId="3118786597" sldId="276"/>
            <ac:picMk id="18" creationId="{967A8A33-8F78-5457-8F76-325489B1AEA6}"/>
          </ac:picMkLst>
        </pc:picChg>
        <pc:picChg chg="add mod">
          <ac:chgData name="Brayan Uriel Barrera Landero" userId="5c76625406c6b24d" providerId="LiveId" clId="{752EE791-1E22-4DF8-B0B9-9B8C97B5DA62}" dt="2022-07-23T16:55:07.676" v="1379"/>
          <ac:picMkLst>
            <pc:docMk/>
            <pc:sldMk cId="3118786597" sldId="276"/>
            <ac:picMk id="23" creationId="{CFB75D1A-E746-28A8-ABFB-43786B8D7307}"/>
          </ac:picMkLst>
        </pc:picChg>
        <pc:picChg chg="add mod">
          <ac:chgData name="Brayan Uriel Barrera Landero" userId="5c76625406c6b24d" providerId="LiveId" clId="{752EE791-1E22-4DF8-B0B9-9B8C97B5DA62}" dt="2022-07-23T17:07:44.668" v="1607"/>
          <ac:picMkLst>
            <pc:docMk/>
            <pc:sldMk cId="3118786597" sldId="276"/>
            <ac:picMk id="26" creationId="{F5EDE3CA-85FE-5E38-CB70-590BEBFBCA8E}"/>
          </ac:picMkLst>
        </pc:picChg>
        <pc:picChg chg="add mod">
          <ac:chgData name="Brayan Uriel Barrera Landero" userId="5c76625406c6b24d" providerId="LiveId" clId="{752EE791-1E22-4DF8-B0B9-9B8C97B5DA62}" dt="2022-07-23T17:10:12.517" v="1656"/>
          <ac:picMkLst>
            <pc:docMk/>
            <pc:sldMk cId="3118786597" sldId="276"/>
            <ac:picMk id="28" creationId="{199E6447-2929-A593-B281-41A57F48E5AD}"/>
          </ac:picMkLst>
        </pc:picChg>
      </pc:sldChg>
      <pc:sldChg chg="addSp delSp modSp del mod">
        <pc:chgData name="Brayan Uriel Barrera Landero" userId="5c76625406c6b24d" providerId="LiveId" clId="{752EE791-1E22-4DF8-B0B9-9B8C97B5DA62}" dt="2022-07-23T00:35:59.067" v="559" actId="2696"/>
        <pc:sldMkLst>
          <pc:docMk/>
          <pc:sldMk cId="437485638" sldId="277"/>
        </pc:sldMkLst>
        <pc:picChg chg="add del mod">
          <ac:chgData name="Brayan Uriel Barrera Landero" userId="5c76625406c6b24d" providerId="LiveId" clId="{752EE791-1E22-4DF8-B0B9-9B8C97B5DA62}" dt="2022-07-23T00:33:33.739" v="555" actId="478"/>
          <ac:picMkLst>
            <pc:docMk/>
            <pc:sldMk cId="437485638" sldId="277"/>
            <ac:picMk id="11" creationId="{8868B7EF-A838-3C36-89EC-A43FD01D4C4F}"/>
          </ac:picMkLst>
        </pc:picChg>
        <pc:picChg chg="add mod">
          <ac:chgData name="Brayan Uriel Barrera Landero" userId="5c76625406c6b24d" providerId="LiveId" clId="{752EE791-1E22-4DF8-B0B9-9B8C97B5DA62}" dt="2022-07-23T00:33:38.732" v="557" actId="1076"/>
          <ac:picMkLst>
            <pc:docMk/>
            <pc:sldMk cId="437485638" sldId="277"/>
            <ac:picMk id="15" creationId="{BFAB957C-B2B5-887D-8F2C-A94B3346F355}"/>
          </ac:picMkLst>
        </pc:picChg>
      </pc:sldChg>
      <pc:sldChg chg="addSp delSp modSp mod">
        <pc:chgData name="Brayan Uriel Barrera Landero" userId="5c76625406c6b24d" providerId="LiveId" clId="{752EE791-1E22-4DF8-B0B9-9B8C97B5DA62}" dt="2022-07-27T21:41:40.703" v="2062"/>
        <pc:sldMkLst>
          <pc:docMk/>
          <pc:sldMk cId="3929931487" sldId="278"/>
        </pc:sldMkLst>
        <pc:spChg chg="del">
          <ac:chgData name="Brayan Uriel Barrera Landero" userId="5c76625406c6b24d" providerId="LiveId" clId="{752EE791-1E22-4DF8-B0B9-9B8C97B5DA62}" dt="2022-07-23T17:04:22.891" v="1539" actId="478"/>
          <ac:spMkLst>
            <pc:docMk/>
            <pc:sldMk cId="3929931487" sldId="278"/>
            <ac:spMk id="2" creationId="{B1590DEF-7CA4-A4B2-6985-92EE6AA1C128}"/>
          </ac:spMkLst>
        </pc:spChg>
        <pc:spChg chg="del mod">
          <ac:chgData name="Brayan Uriel Barrera Landero" userId="5c76625406c6b24d" providerId="LiveId" clId="{752EE791-1E22-4DF8-B0B9-9B8C97B5DA62}" dt="2022-07-23T17:04:21.705" v="1538" actId="478"/>
          <ac:spMkLst>
            <pc:docMk/>
            <pc:sldMk cId="3929931487" sldId="278"/>
            <ac:spMk id="7" creationId="{7DE14F39-D8C6-1789-C29D-5985D428ED3F}"/>
          </ac:spMkLst>
        </pc:spChg>
        <pc:spChg chg="del">
          <ac:chgData name="Brayan Uriel Barrera Landero" userId="5c76625406c6b24d" providerId="LiveId" clId="{752EE791-1E22-4DF8-B0B9-9B8C97B5DA62}" dt="2022-07-23T16:15:53.362" v="1010" actId="478"/>
          <ac:spMkLst>
            <pc:docMk/>
            <pc:sldMk cId="3929931487" sldId="278"/>
            <ac:spMk id="8" creationId="{C480D0EE-28F6-9234-338A-5273E0772537}"/>
          </ac:spMkLst>
        </pc:spChg>
        <pc:spChg chg="del mod">
          <ac:chgData name="Brayan Uriel Barrera Landero" userId="5c76625406c6b24d" providerId="LiveId" clId="{752EE791-1E22-4DF8-B0B9-9B8C97B5DA62}" dt="2022-07-23T17:04:19.635" v="1537" actId="478"/>
          <ac:spMkLst>
            <pc:docMk/>
            <pc:sldMk cId="3929931487" sldId="278"/>
            <ac:spMk id="9" creationId="{32DF2D53-34D8-8FEE-6849-793BA70F0E30}"/>
          </ac:spMkLst>
        </pc:spChg>
        <pc:spChg chg="mod">
          <ac:chgData name="Brayan Uriel Barrera Landero" userId="5c76625406c6b24d" providerId="LiveId" clId="{752EE791-1E22-4DF8-B0B9-9B8C97B5DA62}" dt="2022-07-23T17:08:06" v="1612" actId="1076"/>
          <ac:spMkLst>
            <pc:docMk/>
            <pc:sldMk cId="3929931487" sldId="278"/>
            <ac:spMk id="12" creationId="{4E73FF88-9D9C-B8EE-DA2D-C903D11E10FE}"/>
          </ac:spMkLst>
        </pc:spChg>
        <pc:spChg chg="del">
          <ac:chgData name="Brayan Uriel Barrera Landero" userId="5c76625406c6b24d" providerId="LiveId" clId="{752EE791-1E22-4DF8-B0B9-9B8C97B5DA62}" dt="2022-07-23T16:53:06.123" v="1337" actId="478"/>
          <ac:spMkLst>
            <pc:docMk/>
            <pc:sldMk cId="3929931487" sldId="278"/>
            <ac:spMk id="13" creationId="{4C5BBCFE-36EA-891F-1B14-93FE9D0D8CD5}"/>
          </ac:spMkLst>
        </pc:spChg>
        <pc:spChg chg="del">
          <ac:chgData name="Brayan Uriel Barrera Landero" userId="5c76625406c6b24d" providerId="LiveId" clId="{752EE791-1E22-4DF8-B0B9-9B8C97B5DA62}" dt="2022-07-23T16:53:05.168" v="1336" actId="478"/>
          <ac:spMkLst>
            <pc:docMk/>
            <pc:sldMk cId="3929931487" sldId="278"/>
            <ac:spMk id="14" creationId="{A196ED54-6245-1971-325D-67BDA776C2B5}"/>
          </ac:spMkLst>
        </pc:spChg>
        <pc:spChg chg="add mod">
          <ac:chgData name="Brayan Uriel Barrera Landero" userId="5c76625406c6b24d" providerId="LiveId" clId="{752EE791-1E22-4DF8-B0B9-9B8C97B5DA62}" dt="2022-07-23T17:08:15.355" v="1615" actId="1076"/>
          <ac:spMkLst>
            <pc:docMk/>
            <pc:sldMk cId="3929931487" sldId="278"/>
            <ac:spMk id="18" creationId="{68A4A60C-7AF2-45F2-957C-67B1B915763F}"/>
          </ac:spMkLst>
        </pc:spChg>
        <pc:spChg chg="add mod">
          <ac:chgData name="Brayan Uriel Barrera Landero" userId="5c76625406c6b24d" providerId="LiveId" clId="{752EE791-1E22-4DF8-B0B9-9B8C97B5DA62}" dt="2022-07-23T17:08:09.231" v="1613" actId="1076"/>
          <ac:spMkLst>
            <pc:docMk/>
            <pc:sldMk cId="3929931487" sldId="278"/>
            <ac:spMk id="19" creationId="{6311692C-15E6-475B-C5DE-D231B2DF5E67}"/>
          </ac:spMkLst>
        </pc:spChg>
        <pc:spChg chg="add mod">
          <ac:chgData name="Brayan Uriel Barrera Landero" userId="5c76625406c6b24d" providerId="LiveId" clId="{752EE791-1E22-4DF8-B0B9-9B8C97B5DA62}" dt="2022-07-27T21:41:40.703" v="2062"/>
          <ac:spMkLst>
            <pc:docMk/>
            <pc:sldMk cId="3929931487" sldId="278"/>
            <ac:spMk id="20" creationId="{13FF151F-CE37-E449-35F8-41F5C67E7852}"/>
          </ac:spMkLst>
        </pc:spChg>
        <pc:spChg chg="add del mod">
          <ac:chgData name="Brayan Uriel Barrera Landero" userId="5c76625406c6b24d" providerId="LiveId" clId="{752EE791-1E22-4DF8-B0B9-9B8C97B5DA62}" dt="2022-07-23T17:04:07.705" v="1533" actId="478"/>
          <ac:spMkLst>
            <pc:docMk/>
            <pc:sldMk cId="3929931487" sldId="278"/>
            <ac:spMk id="22" creationId="{A5F4D0CC-3BAD-B576-2611-D428F7D96315}"/>
          </ac:spMkLst>
        </pc:spChg>
        <pc:spChg chg="add del mod">
          <ac:chgData name="Brayan Uriel Barrera Landero" userId="5c76625406c6b24d" providerId="LiveId" clId="{752EE791-1E22-4DF8-B0B9-9B8C97B5DA62}" dt="2022-07-23T17:04:10.150" v="1534" actId="478"/>
          <ac:spMkLst>
            <pc:docMk/>
            <pc:sldMk cId="3929931487" sldId="278"/>
            <ac:spMk id="23" creationId="{A7BAC6CB-1A15-D5C7-4238-F06122FBBF46}"/>
          </ac:spMkLst>
        </pc:spChg>
        <pc:spChg chg="add mod">
          <ac:chgData name="Brayan Uriel Barrera Landero" userId="5c76625406c6b24d" providerId="LiveId" clId="{752EE791-1E22-4DF8-B0B9-9B8C97B5DA62}" dt="2022-07-23T16:53:40.080" v="1353"/>
          <ac:spMkLst>
            <pc:docMk/>
            <pc:sldMk cId="3929931487" sldId="278"/>
            <ac:spMk id="24" creationId="{C7338EE8-B285-1EDE-3DC2-C0953A998D2A}"/>
          </ac:spMkLst>
        </pc:spChg>
        <pc:spChg chg="add mod">
          <ac:chgData name="Brayan Uriel Barrera Landero" userId="5c76625406c6b24d" providerId="LiveId" clId="{752EE791-1E22-4DF8-B0B9-9B8C97B5DA62}" dt="2022-07-23T17:04:57.017" v="1555"/>
          <ac:spMkLst>
            <pc:docMk/>
            <pc:sldMk cId="3929931487" sldId="278"/>
            <ac:spMk id="26" creationId="{C9C17B7F-2D39-05FC-E910-F790990B1C8D}"/>
          </ac:spMkLst>
        </pc:spChg>
        <pc:spChg chg="add mod">
          <ac:chgData name="Brayan Uriel Barrera Landero" userId="5c76625406c6b24d" providerId="LiveId" clId="{752EE791-1E22-4DF8-B0B9-9B8C97B5DA62}" dt="2022-07-23T17:12:53.611" v="1720" actId="20577"/>
          <ac:spMkLst>
            <pc:docMk/>
            <pc:sldMk cId="3929931487" sldId="278"/>
            <ac:spMk id="27" creationId="{A61AD1B6-CD6B-3D4E-69EF-D52A0C34F914}"/>
          </ac:spMkLst>
        </pc:spChg>
        <pc:spChg chg="add mod">
          <ac:chgData name="Brayan Uriel Barrera Landero" userId="5c76625406c6b24d" providerId="LiveId" clId="{752EE791-1E22-4DF8-B0B9-9B8C97B5DA62}" dt="2022-07-23T17:09:30.831" v="1640" actId="1076"/>
          <ac:spMkLst>
            <pc:docMk/>
            <pc:sldMk cId="3929931487" sldId="278"/>
            <ac:spMk id="29" creationId="{D5F94F61-AAA4-5A5E-3887-5D5CFA816B94}"/>
          </ac:spMkLst>
        </pc:spChg>
        <pc:spChg chg="add del mod">
          <ac:chgData name="Brayan Uriel Barrera Landero" userId="5c76625406c6b24d" providerId="LiveId" clId="{752EE791-1E22-4DF8-B0B9-9B8C97B5DA62}" dt="2022-07-27T21:41:39.714" v="2061" actId="478"/>
          <ac:spMkLst>
            <pc:docMk/>
            <pc:sldMk cId="3929931487" sldId="278"/>
            <ac:spMk id="31" creationId="{AE324255-78BF-6943-5840-4E3647B074CD}"/>
          </ac:spMkLst>
        </pc:spChg>
        <pc:graphicFrameChg chg="del mod">
          <ac:chgData name="Brayan Uriel Barrera Landero" userId="5c76625406c6b24d" providerId="LiveId" clId="{752EE791-1E22-4DF8-B0B9-9B8C97B5DA62}" dt="2022-07-23T00:39:01.956" v="607" actId="478"/>
          <ac:graphicFrameMkLst>
            <pc:docMk/>
            <pc:sldMk cId="3929931487" sldId="278"/>
            <ac:graphicFrameMk id="6" creationId="{7B5F096A-4361-AC93-3304-CA68035DF928}"/>
          </ac:graphicFrameMkLst>
        </pc:graphicFrameChg>
        <pc:graphicFrameChg chg="del mod modGraphic">
          <ac:chgData name="Brayan Uriel Barrera Landero" userId="5c76625406c6b24d" providerId="LiveId" clId="{752EE791-1E22-4DF8-B0B9-9B8C97B5DA62}" dt="2022-07-23T00:38:59.109" v="606" actId="478"/>
          <ac:graphicFrameMkLst>
            <pc:docMk/>
            <pc:sldMk cId="3929931487" sldId="278"/>
            <ac:graphicFrameMk id="11" creationId="{71593471-F5DC-ACD6-4E9E-B37A0C9E28B7}"/>
          </ac:graphicFrameMkLst>
        </pc:graphicFrameChg>
        <pc:picChg chg="del">
          <ac:chgData name="Brayan Uriel Barrera Landero" userId="5c76625406c6b24d" providerId="LiveId" clId="{752EE791-1E22-4DF8-B0B9-9B8C97B5DA62}" dt="2022-07-23T17:04:15.055" v="1535" actId="478"/>
          <ac:picMkLst>
            <pc:docMk/>
            <pc:sldMk cId="3929931487" sldId="278"/>
            <ac:picMk id="5" creationId="{4E9F2EF6-2AE2-2B23-9F3E-F44CB0864455}"/>
          </ac:picMkLst>
        </pc:picChg>
        <pc:picChg chg="add del mod">
          <ac:chgData name="Brayan Uriel Barrera Landero" userId="5c76625406c6b24d" providerId="LiveId" clId="{752EE791-1E22-4DF8-B0B9-9B8C97B5DA62}" dt="2022-07-23T16:54:26.329" v="1364" actId="478"/>
          <ac:picMkLst>
            <pc:docMk/>
            <pc:sldMk cId="3929931487" sldId="278"/>
            <ac:picMk id="15" creationId="{5EBACF77-DDF7-0F89-1AD4-EDF54715E944}"/>
          </ac:picMkLst>
        </pc:picChg>
        <pc:picChg chg="add del mod">
          <ac:chgData name="Brayan Uriel Barrera Landero" userId="5c76625406c6b24d" providerId="LiveId" clId="{752EE791-1E22-4DF8-B0B9-9B8C97B5DA62}" dt="2022-07-23T00:33:20.986" v="551" actId="478"/>
          <ac:picMkLst>
            <pc:docMk/>
            <pc:sldMk cId="3929931487" sldId="278"/>
            <ac:picMk id="15" creationId="{93834C09-40A4-CEB6-1F08-69AA8561D12B}"/>
          </ac:picMkLst>
        </pc:picChg>
        <pc:picChg chg="add mod">
          <ac:chgData name="Brayan Uriel Barrera Landero" userId="5c76625406c6b24d" providerId="LiveId" clId="{752EE791-1E22-4DF8-B0B9-9B8C97B5DA62}" dt="2022-07-23T17:08:01.761" v="1611" actId="1076"/>
          <ac:picMkLst>
            <pc:docMk/>
            <pc:sldMk cId="3929931487" sldId="278"/>
            <ac:picMk id="16" creationId="{8C8398E2-1117-B097-7314-07890EDFD244}"/>
          </ac:picMkLst>
        </pc:picChg>
        <pc:picChg chg="add mod">
          <ac:chgData name="Brayan Uriel Barrera Landero" userId="5c76625406c6b24d" providerId="LiveId" clId="{752EE791-1E22-4DF8-B0B9-9B8C97B5DA62}" dt="2022-07-23T17:08:19.316" v="1616" actId="1076"/>
          <ac:picMkLst>
            <pc:docMk/>
            <pc:sldMk cId="3929931487" sldId="278"/>
            <ac:picMk id="17" creationId="{5852DA2F-FBCA-661F-A2F2-3BFEC381FE46}"/>
          </ac:picMkLst>
        </pc:picChg>
        <pc:picChg chg="add del mod">
          <ac:chgData name="Brayan Uriel Barrera Landero" userId="5c76625406c6b24d" providerId="LiveId" clId="{752EE791-1E22-4DF8-B0B9-9B8C97B5DA62}" dt="2022-07-23T17:04:02.163" v="1531" actId="478"/>
          <ac:picMkLst>
            <pc:docMk/>
            <pc:sldMk cId="3929931487" sldId="278"/>
            <ac:picMk id="20" creationId="{7CDEEBC3-5F9F-0666-6AD7-508FC3A01E48}"/>
          </ac:picMkLst>
        </pc:picChg>
        <pc:picChg chg="add del mod">
          <ac:chgData name="Brayan Uriel Barrera Landero" userId="5c76625406c6b24d" providerId="LiveId" clId="{752EE791-1E22-4DF8-B0B9-9B8C97B5DA62}" dt="2022-07-23T17:04:03.972" v="1532" actId="478"/>
          <ac:picMkLst>
            <pc:docMk/>
            <pc:sldMk cId="3929931487" sldId="278"/>
            <ac:picMk id="21" creationId="{C191910B-7DE7-B3FE-3B79-145C0C1F71B8}"/>
          </ac:picMkLst>
        </pc:picChg>
        <pc:picChg chg="add mod">
          <ac:chgData name="Brayan Uriel Barrera Landero" userId="5c76625406c6b24d" providerId="LiveId" clId="{752EE791-1E22-4DF8-B0B9-9B8C97B5DA62}" dt="2022-07-23T16:55:44.925" v="1388" actId="1076"/>
          <ac:picMkLst>
            <pc:docMk/>
            <pc:sldMk cId="3929931487" sldId="278"/>
            <ac:picMk id="25" creationId="{BC162AE1-EF72-BBB0-F209-9C889BC57EB9}"/>
          </ac:picMkLst>
        </pc:picChg>
        <pc:picChg chg="add mod">
          <ac:chgData name="Brayan Uriel Barrera Landero" userId="5c76625406c6b24d" providerId="LiveId" clId="{752EE791-1E22-4DF8-B0B9-9B8C97B5DA62}" dt="2022-07-23T17:08:22.136" v="1617" actId="1076"/>
          <ac:picMkLst>
            <pc:docMk/>
            <pc:sldMk cId="3929931487" sldId="278"/>
            <ac:picMk id="28" creationId="{39A1EBF9-F228-E74C-CB86-773089E59D10}"/>
          </ac:picMkLst>
        </pc:picChg>
        <pc:picChg chg="add mod">
          <ac:chgData name="Brayan Uriel Barrera Landero" userId="5c76625406c6b24d" providerId="LiveId" clId="{752EE791-1E22-4DF8-B0B9-9B8C97B5DA62}" dt="2022-07-23T17:11:10.182" v="1676" actId="1076"/>
          <ac:picMkLst>
            <pc:docMk/>
            <pc:sldMk cId="3929931487" sldId="278"/>
            <ac:picMk id="30" creationId="{29F50D79-06DF-4634-7C80-264788AA70E7}"/>
          </ac:picMkLst>
        </pc:picChg>
      </pc:sldChg>
      <pc:sldChg chg="del">
        <pc:chgData name="Brayan Uriel Barrera Landero" userId="5c76625406c6b24d" providerId="LiveId" clId="{752EE791-1E22-4DF8-B0B9-9B8C97B5DA62}" dt="2022-07-22T23:05:15.471" v="434" actId="2696"/>
        <pc:sldMkLst>
          <pc:docMk/>
          <pc:sldMk cId="3948058811" sldId="279"/>
        </pc:sldMkLst>
      </pc:sldChg>
      <pc:sldChg chg="del">
        <pc:chgData name="Brayan Uriel Barrera Landero" userId="5c76625406c6b24d" providerId="LiveId" clId="{752EE791-1E22-4DF8-B0B9-9B8C97B5DA62}" dt="2022-07-22T23:05:17.789" v="435" actId="2696"/>
        <pc:sldMkLst>
          <pc:docMk/>
          <pc:sldMk cId="837709216" sldId="280"/>
        </pc:sldMkLst>
      </pc:sldChg>
      <pc:sldChg chg="addSp delSp modSp add del mod">
        <pc:chgData name="Brayan Uriel Barrera Landero" userId="5c76625406c6b24d" providerId="LiveId" clId="{752EE791-1E22-4DF8-B0B9-9B8C97B5DA62}" dt="2022-07-22T21:30:34.171" v="158" actId="2696"/>
        <pc:sldMkLst>
          <pc:docMk/>
          <pc:sldMk cId="412809011" sldId="281"/>
        </pc:sldMkLst>
        <pc:spChg chg="del">
          <ac:chgData name="Brayan Uriel Barrera Landero" userId="5c76625406c6b24d" providerId="LiveId" clId="{752EE791-1E22-4DF8-B0B9-9B8C97B5DA62}" dt="2022-07-22T21:15:21.669" v="1" actId="478"/>
          <ac:spMkLst>
            <pc:docMk/>
            <pc:sldMk cId="412809011" sldId="281"/>
            <ac:spMk id="2" creationId="{8D1C4040-AA46-CC13-C79A-0B82CFB1501E}"/>
          </ac:spMkLst>
        </pc:spChg>
        <pc:spChg chg="del">
          <ac:chgData name="Brayan Uriel Barrera Landero" userId="5c76625406c6b24d" providerId="LiveId" clId="{752EE791-1E22-4DF8-B0B9-9B8C97B5DA62}" dt="2022-07-22T21:15:23.907" v="2" actId="478"/>
          <ac:spMkLst>
            <pc:docMk/>
            <pc:sldMk cId="412809011" sldId="281"/>
            <ac:spMk id="3" creationId="{536B34FC-A8FD-6B5F-A966-50FFE01A5B4A}"/>
          </ac:spMkLst>
        </pc:spChg>
        <pc:spChg chg="add del mod">
          <ac:chgData name="Brayan Uriel Barrera Landero" userId="5c76625406c6b24d" providerId="LiveId" clId="{752EE791-1E22-4DF8-B0B9-9B8C97B5DA62}" dt="2022-07-22T21:17:03.738" v="50" actId="478"/>
          <ac:spMkLst>
            <pc:docMk/>
            <pc:sldMk cId="412809011" sldId="281"/>
            <ac:spMk id="5" creationId="{03F7AFDD-9E90-EFBE-DCF0-ADC9ED060B4D}"/>
          </ac:spMkLst>
        </pc:spChg>
        <pc:spChg chg="add del mod">
          <ac:chgData name="Brayan Uriel Barrera Landero" userId="5c76625406c6b24d" providerId="LiveId" clId="{752EE791-1E22-4DF8-B0B9-9B8C97B5DA62}" dt="2022-07-22T21:17:06.394" v="51" actId="478"/>
          <ac:spMkLst>
            <pc:docMk/>
            <pc:sldMk cId="412809011" sldId="281"/>
            <ac:spMk id="6" creationId="{B9FD27D1-C437-5241-31A2-9067BCDE6677}"/>
          </ac:spMkLst>
        </pc:spChg>
        <pc:spChg chg="add mod">
          <ac:chgData name="Brayan Uriel Barrera Landero" userId="5c76625406c6b24d" providerId="LiveId" clId="{752EE791-1E22-4DF8-B0B9-9B8C97B5DA62}" dt="2022-07-22T21:29:59.772" v="151" actId="1076"/>
          <ac:spMkLst>
            <pc:docMk/>
            <pc:sldMk cId="412809011" sldId="281"/>
            <ac:spMk id="7" creationId="{F4810903-4AA4-5855-AB0E-170EA3605729}"/>
          </ac:spMkLst>
        </pc:spChg>
        <pc:spChg chg="add del mod">
          <ac:chgData name="Brayan Uriel Barrera Landero" userId="5c76625406c6b24d" providerId="LiveId" clId="{752EE791-1E22-4DF8-B0B9-9B8C97B5DA62}" dt="2022-07-22T21:30:07.019" v="153" actId="478"/>
          <ac:spMkLst>
            <pc:docMk/>
            <pc:sldMk cId="412809011" sldId="281"/>
            <ac:spMk id="8" creationId="{67817E1D-C37E-DE17-44F8-3413580B4396}"/>
          </ac:spMkLst>
        </pc:spChg>
        <pc:spChg chg="add mod">
          <ac:chgData name="Brayan Uriel Barrera Landero" userId="5c76625406c6b24d" providerId="LiveId" clId="{752EE791-1E22-4DF8-B0B9-9B8C97B5DA62}" dt="2022-07-22T21:30:04.684" v="152" actId="1076"/>
          <ac:spMkLst>
            <pc:docMk/>
            <pc:sldMk cId="412809011" sldId="281"/>
            <ac:spMk id="9" creationId="{72CB9D7A-4EAB-2E97-DECC-816A5F6D170E}"/>
          </ac:spMkLst>
        </pc:spChg>
        <pc:spChg chg="add mod">
          <ac:chgData name="Brayan Uriel Barrera Landero" userId="5c76625406c6b24d" providerId="LiveId" clId="{752EE791-1E22-4DF8-B0B9-9B8C97B5DA62}" dt="2022-07-22T21:30:24.458" v="156" actId="1076"/>
          <ac:spMkLst>
            <pc:docMk/>
            <pc:sldMk cId="412809011" sldId="281"/>
            <ac:spMk id="10" creationId="{894B18D8-0C08-A950-213C-E0DAE5C0AAEC}"/>
          </ac:spMkLst>
        </pc:spChg>
        <pc:spChg chg="add mod">
          <ac:chgData name="Brayan Uriel Barrera Landero" userId="5c76625406c6b24d" providerId="LiveId" clId="{752EE791-1E22-4DF8-B0B9-9B8C97B5DA62}" dt="2022-07-22T21:30:28.316" v="157" actId="1076"/>
          <ac:spMkLst>
            <pc:docMk/>
            <pc:sldMk cId="412809011" sldId="281"/>
            <ac:spMk id="11" creationId="{D8EBD445-8D65-330F-41C6-0FF76D0CF48D}"/>
          </ac:spMkLst>
        </pc:spChg>
        <pc:graphicFrameChg chg="add del mod">
          <ac:chgData name="Brayan Uriel Barrera Landero" userId="5c76625406c6b24d" providerId="LiveId" clId="{752EE791-1E22-4DF8-B0B9-9B8C97B5DA62}" dt="2022-07-22T21:15:45.307" v="4"/>
          <ac:graphicFrameMkLst>
            <pc:docMk/>
            <pc:sldMk cId="412809011" sldId="281"/>
            <ac:graphicFrameMk id="4" creationId="{DF3DED6B-90FC-E357-76FB-9894C48258D8}"/>
          </ac:graphicFrameMkLst>
        </pc:graphicFrameChg>
      </pc:sldChg>
      <pc:sldChg chg="addSp delSp modSp new del mod ord">
        <pc:chgData name="Brayan Uriel Barrera Landero" userId="5c76625406c6b24d" providerId="LiveId" clId="{752EE791-1E22-4DF8-B0B9-9B8C97B5DA62}" dt="2022-07-23T15:53:50.477" v="742" actId="2696"/>
        <pc:sldMkLst>
          <pc:docMk/>
          <pc:sldMk cId="707943495" sldId="281"/>
        </pc:sldMkLst>
        <pc:spChg chg="add del mod">
          <ac:chgData name="Brayan Uriel Barrera Landero" userId="5c76625406c6b24d" providerId="LiveId" clId="{752EE791-1E22-4DF8-B0B9-9B8C97B5DA62}" dt="2022-07-22T21:36:22.941" v="165" actId="11529"/>
          <ac:spMkLst>
            <pc:docMk/>
            <pc:sldMk cId="707943495" sldId="281"/>
            <ac:spMk id="2" creationId="{667F5B6A-2C03-5012-BACC-16585C4B2D2E}"/>
          </ac:spMkLst>
        </pc:spChg>
        <pc:spChg chg="add mod ord">
          <ac:chgData name="Brayan Uriel Barrera Landero" userId="5c76625406c6b24d" providerId="LiveId" clId="{752EE791-1E22-4DF8-B0B9-9B8C97B5DA62}" dt="2022-07-22T21:44:40.307" v="257" actId="1076"/>
          <ac:spMkLst>
            <pc:docMk/>
            <pc:sldMk cId="707943495" sldId="281"/>
            <ac:spMk id="3" creationId="{5D43A4BF-2FC6-4CB3-4D77-DDDB077DF6BE}"/>
          </ac:spMkLst>
        </pc:spChg>
        <pc:spChg chg="add mod">
          <ac:chgData name="Brayan Uriel Barrera Landero" userId="5c76625406c6b24d" providerId="LiveId" clId="{752EE791-1E22-4DF8-B0B9-9B8C97B5DA62}" dt="2022-07-22T21:37:25.980" v="173" actId="1076"/>
          <ac:spMkLst>
            <pc:docMk/>
            <pc:sldMk cId="707943495" sldId="281"/>
            <ac:spMk id="4" creationId="{963FA48D-087E-FC05-67A5-1E8D2E4F4F0D}"/>
          </ac:spMkLst>
        </pc:spChg>
        <pc:spChg chg="add mod">
          <ac:chgData name="Brayan Uriel Barrera Landero" userId="5c76625406c6b24d" providerId="LiveId" clId="{752EE791-1E22-4DF8-B0B9-9B8C97B5DA62}" dt="2022-07-22T21:39:13.515" v="196" actId="1076"/>
          <ac:spMkLst>
            <pc:docMk/>
            <pc:sldMk cId="707943495" sldId="281"/>
            <ac:spMk id="5" creationId="{15A46761-A9E6-0639-49FE-65C083EC099B}"/>
          </ac:spMkLst>
        </pc:spChg>
        <pc:spChg chg="add mod">
          <ac:chgData name="Brayan Uriel Barrera Landero" userId="5c76625406c6b24d" providerId="LiveId" clId="{752EE791-1E22-4DF8-B0B9-9B8C97B5DA62}" dt="2022-07-22T21:45:03.495" v="260" actId="1076"/>
          <ac:spMkLst>
            <pc:docMk/>
            <pc:sldMk cId="707943495" sldId="281"/>
            <ac:spMk id="6" creationId="{D4623646-22B1-F6D3-259E-5E16EA175DEA}"/>
          </ac:spMkLst>
        </pc:spChg>
        <pc:spChg chg="add mod">
          <ac:chgData name="Brayan Uriel Barrera Landero" userId="5c76625406c6b24d" providerId="LiveId" clId="{752EE791-1E22-4DF8-B0B9-9B8C97B5DA62}" dt="2022-07-22T21:45:43.870" v="261" actId="1076"/>
          <ac:spMkLst>
            <pc:docMk/>
            <pc:sldMk cId="707943495" sldId="281"/>
            <ac:spMk id="10" creationId="{43A721F4-08E3-DD3C-64A1-6DCEFC1BE4AC}"/>
          </ac:spMkLst>
        </pc:spChg>
        <pc:picChg chg="add del">
          <ac:chgData name="Brayan Uriel Barrera Landero" userId="5c76625406c6b24d" providerId="LiveId" clId="{752EE791-1E22-4DF8-B0B9-9B8C97B5DA62}" dt="2022-07-22T21:43:00.895" v="225" actId="478"/>
          <ac:picMkLst>
            <pc:docMk/>
            <pc:sldMk cId="707943495" sldId="281"/>
            <ac:picMk id="7" creationId="{22F850AF-F92D-5F18-A165-B09A22228289}"/>
          </ac:picMkLst>
        </pc:picChg>
        <pc:picChg chg="add mod">
          <ac:chgData name="Brayan Uriel Barrera Landero" userId="5c76625406c6b24d" providerId="LiveId" clId="{752EE791-1E22-4DF8-B0B9-9B8C97B5DA62}" dt="2022-07-22T21:44:51.754" v="259" actId="1076"/>
          <ac:picMkLst>
            <pc:docMk/>
            <pc:sldMk cId="707943495" sldId="281"/>
            <ac:picMk id="9" creationId="{87487CF4-0B2E-C6B0-6C2F-4B5F8EE83D62}"/>
          </ac:picMkLst>
        </pc:picChg>
      </pc:sldChg>
      <pc:sldChg chg="addSp delSp modSp new mod setBg">
        <pc:chgData name="Brayan Uriel Barrera Landero" userId="5c76625406c6b24d" providerId="LiveId" clId="{752EE791-1E22-4DF8-B0B9-9B8C97B5DA62}" dt="2022-07-23T15:53:39.436" v="741" actId="26606"/>
        <pc:sldMkLst>
          <pc:docMk/>
          <pc:sldMk cId="1771044776" sldId="282"/>
        </pc:sldMkLst>
        <pc:spChg chg="add del">
          <ac:chgData name="Brayan Uriel Barrera Landero" userId="5c76625406c6b24d" providerId="LiveId" clId="{752EE791-1E22-4DF8-B0B9-9B8C97B5DA62}" dt="2022-07-23T15:53:39.436" v="741" actId="26606"/>
          <ac:spMkLst>
            <pc:docMk/>
            <pc:sldMk cId="1771044776" sldId="282"/>
            <ac:spMk id="8" creationId="{42A4FC2C-047E-45A5-965D-8E1E3BF09BC6}"/>
          </ac:spMkLst>
        </pc:spChg>
        <pc:spChg chg="add del">
          <ac:chgData name="Brayan Uriel Barrera Landero" userId="5c76625406c6b24d" providerId="LiveId" clId="{752EE791-1E22-4DF8-B0B9-9B8C97B5DA62}" dt="2022-07-23T15:53:34.135" v="737" actId="26606"/>
          <ac:spMkLst>
            <pc:docMk/>
            <pc:sldMk cId="1771044776" sldId="282"/>
            <ac:spMk id="13" creationId="{3DAD86CA-8235-409B-982B-5E7A033E2392}"/>
          </ac:spMkLst>
        </pc:spChg>
        <pc:spChg chg="add del">
          <ac:chgData name="Brayan Uriel Barrera Landero" userId="5c76625406c6b24d" providerId="LiveId" clId="{752EE791-1E22-4DF8-B0B9-9B8C97B5DA62}" dt="2022-07-23T15:53:34.135" v="737" actId="26606"/>
          <ac:spMkLst>
            <pc:docMk/>
            <pc:sldMk cId="1771044776" sldId="282"/>
            <ac:spMk id="15" creationId="{9F234FBA-3501-47B4-AE0C-AA4AFBC8F603}"/>
          </ac:spMkLst>
        </pc:spChg>
        <pc:spChg chg="add del">
          <ac:chgData name="Brayan Uriel Barrera Landero" userId="5c76625406c6b24d" providerId="LiveId" clId="{752EE791-1E22-4DF8-B0B9-9B8C97B5DA62}" dt="2022-07-23T15:53:34.135" v="737" actId="26606"/>
          <ac:spMkLst>
            <pc:docMk/>
            <pc:sldMk cId="1771044776" sldId="282"/>
            <ac:spMk id="17" creationId="{B5EF893B-0491-416E-9D33-BADE9600792A}"/>
          </ac:spMkLst>
        </pc:spChg>
        <pc:spChg chg="add del">
          <ac:chgData name="Brayan Uriel Barrera Landero" userId="5c76625406c6b24d" providerId="LiveId" clId="{752EE791-1E22-4DF8-B0B9-9B8C97B5DA62}" dt="2022-07-23T15:53:39.436" v="741" actId="26606"/>
          <ac:spMkLst>
            <pc:docMk/>
            <pc:sldMk cId="1771044776" sldId="282"/>
            <ac:spMk id="21" creationId="{B670DBD5-770C-4383-9F54-5B86E86BD5BB}"/>
          </ac:spMkLst>
        </pc:spChg>
        <pc:picChg chg="add mod modCrop">
          <ac:chgData name="Brayan Uriel Barrera Landero" userId="5c76625406c6b24d" providerId="LiveId" clId="{752EE791-1E22-4DF8-B0B9-9B8C97B5DA62}" dt="2022-07-23T15:53:39.436" v="741" actId="26606"/>
          <ac:picMkLst>
            <pc:docMk/>
            <pc:sldMk cId="1771044776" sldId="282"/>
            <ac:picMk id="3" creationId="{D98BE0CF-99F6-5192-2408-9C8F72C9BC47}"/>
          </ac:picMkLst>
        </pc:picChg>
        <pc:cxnChg chg="add del">
          <ac:chgData name="Brayan Uriel Barrera Landero" userId="5c76625406c6b24d" providerId="LiveId" clId="{752EE791-1E22-4DF8-B0B9-9B8C97B5DA62}" dt="2022-07-23T15:53:34.135" v="737" actId="26606"/>
          <ac:cxnSpMkLst>
            <pc:docMk/>
            <pc:sldMk cId="1771044776" sldId="282"/>
            <ac:cxnSpMk id="19" creationId="{469F4FF8-F8B0-4630-BA1B-0D8B324CD5FF}"/>
          </ac:cxnSpMkLst>
        </pc:cxnChg>
      </pc:sldChg>
      <pc:sldChg chg="new del">
        <pc:chgData name="Brayan Uriel Barrera Landero" userId="5c76625406c6b24d" providerId="LiveId" clId="{752EE791-1E22-4DF8-B0B9-9B8C97B5DA62}" dt="2022-07-23T00:17:04.772" v="530" actId="2696"/>
        <pc:sldMkLst>
          <pc:docMk/>
          <pc:sldMk cId="3824379404" sldId="282"/>
        </pc:sldMkLst>
      </pc:sldChg>
      <pc:sldChg chg="new del">
        <pc:chgData name="Brayan Uriel Barrera Landero" userId="5c76625406c6b24d" providerId="LiveId" clId="{752EE791-1E22-4DF8-B0B9-9B8C97B5DA62}" dt="2022-07-23T00:17:02.256" v="529" actId="2696"/>
        <pc:sldMkLst>
          <pc:docMk/>
          <pc:sldMk cId="1232009542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E4E7C-D5F8-0009-92DA-CC1305E8D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739E3D-F985-567A-67E4-36CC69623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FCFCA-19FA-DD6A-9C6B-9E817030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85EC17-4BCD-0EA1-18E8-E12E68B8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B05283-C28B-4956-F859-CE414E85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64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57FAF-47D2-CEB2-216D-3E8AFA21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F395AA-A300-B186-7938-DFFE34940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BFAA84-11E7-EDF8-241B-3AB75064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6CCB2-2274-CED5-F335-DB09D755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11EBE0-3914-6F6A-938A-E11FCF55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67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203854-BC24-C388-5DFB-172D0C519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4C73F4-9DCA-EEA7-08C3-937416094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9ADA0B-BB52-85E7-04F6-F71FE69F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67C8-4DD7-3B43-600F-A063FE89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D82BD2-C20C-97BB-5646-FCEC1AA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37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C623E-1B55-EFCB-183D-A25E33AC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ED7FA4-9BEF-112F-C4C8-EE74BE3A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75CBF5-F321-F682-B006-C4CEF863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FA203F-B1E3-A5F1-0A55-ED6C4294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B4F93-0B27-38AD-2ED2-1D4A82F6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20D2B-2BBD-EFFF-BE3D-8C74D179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E35789-CC1C-C707-ACF2-D5DC5886D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30038-8BEB-29FB-FF61-5A7029C2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5F4F0-CA48-A065-93F4-2642EBF4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FBDC9-2EE7-53CB-87D6-E17D9B4B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80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D53EC-F829-BED7-4834-5ADEE50C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1CBA6-00F4-2D7D-E94B-2C1673C0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87CA07-F2B9-931C-42E0-4319647D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AC81D1-A1D1-2041-E85F-271FEB1D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D974A6-2E26-CAD2-6B88-1220DC16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F4501B-5823-E611-27CE-9B774360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81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985CF-2DA8-9AE1-52B1-BE18DF1F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2904CA-D35F-D481-34C0-B5C3E52D0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2E8728-F842-45AB-12A1-B8F7AAFE1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A2DD32-EE72-E78B-11A6-EF4743186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48EA2B-A4A8-113E-8299-E5EEF74FE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09D47F-169A-D587-9644-2CD884BA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44445C-993B-ECA0-9E66-D398E9BC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1AF197-ECAF-18D3-12B5-9B9EAC82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55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926C3-C790-5EBA-9949-966AA562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587C2E-1E45-42FB-2B53-E73304F5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689874-F64E-3762-E218-81F0305F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E0BCDF-ADB3-86A4-CE23-D8B194E9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4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E38B20-446B-DEF0-AEB9-797C1C5D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86A8DF-9369-CAE5-779A-03700295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14062E-DC1C-AC21-7C66-5AF4C6CD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1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12DB7-B7B6-DB9A-A4B3-8903BF4D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902DC-2D5C-B097-FEB5-80767DF9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C30316-5EDA-0BA7-E065-D1B1EAF9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6BC8A3-7521-E46B-8D35-88C83352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4F80C9-AC86-9682-5967-513E09C1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B72A5F-E1DE-4EA6-066B-A6469CFC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41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5AFAF-9898-6B95-B492-72505FF3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FC8EC3-C953-B915-0DCF-283556549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CFE8A8-A1A6-4F9D-877D-5C390C12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7166B3-2CAE-9C86-6B1B-3DABCB71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EA70FB-5115-46D5-0F14-90C10076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1FC18-F021-5FE5-AFDB-59D03220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04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364457-FFF7-C873-CFAE-103A563A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80131A-ED7E-9C60-5047-1B30ABF09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5C7484-299A-C27E-2CC1-2A332B5AB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2572F-0A16-48F0-A95A-20CB6B229D3B}" type="datetimeFigureOut">
              <a:rPr lang="es-ES" smtClean="0"/>
              <a:t>27/07/2022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CFDCCF-0CDD-754B-6CFE-5DE9B2B66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0680B-828F-7CFE-CF9A-68363D366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C449-8D3F-493A-8806-433A53A34C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4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8BE0CF-99F6-5192-2408-9C8F72C9B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0" t="21645" r="13917" b="19551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4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GARRA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6850F65-02C4-2275-B781-5D5ECEE0B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86046"/>
              </p:ext>
            </p:extLst>
          </p:nvPr>
        </p:nvGraphicFramePr>
        <p:xfrm>
          <a:off x="541496" y="2508250"/>
          <a:ext cx="992664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2664">
                  <a:extLst>
                    <a:ext uri="{9D8B030D-6E8A-4147-A177-3AD203B41FA5}">
                      <a16:colId xmlns:a16="http://schemas.microsoft.com/office/drawing/2014/main" val="353770969"/>
                    </a:ext>
                  </a:extLst>
                </a:gridCol>
              </a:tblGrid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2166962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55671136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9979237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37508101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Verde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5772825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Rojo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9960898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3323169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18740088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87472226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7180738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9AC700C-7FA8-5861-C8C4-CDE9350E7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54514"/>
              </p:ext>
            </p:extLst>
          </p:nvPr>
        </p:nvGraphicFramePr>
        <p:xfrm>
          <a:off x="1534160" y="2508250"/>
          <a:ext cx="89408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4080">
                  <a:extLst>
                    <a:ext uri="{9D8B030D-6E8A-4147-A177-3AD203B41FA5}">
                      <a16:colId xmlns:a16="http://schemas.microsoft.com/office/drawing/2014/main" val="1317317863"/>
                    </a:ext>
                  </a:extLst>
                </a:gridCol>
              </a:tblGrid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5032451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66857685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358-002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0178574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9347996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5503413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0528801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5584688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14114683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27532100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358-009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78229128"/>
                  </a:ext>
                </a:extLst>
              </a:tr>
            </a:tbl>
          </a:graphicData>
        </a:graphic>
      </p:graphicFrame>
      <p:pic>
        <p:nvPicPr>
          <p:cNvPr id="11" name="Imagen 10" descr="Imagen que contiene tabla, computadora, teclado, alimentos&#10;&#10;Descripción generada automáticamente">
            <a:extLst>
              <a:ext uri="{FF2B5EF4-FFF2-40B4-BE49-F238E27FC236}">
                <a16:creationId xmlns:a16="http://schemas.microsoft.com/office/drawing/2014/main" id="{F091724E-78BB-4BED-A5B6-88F982C5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02" y="1904524"/>
            <a:ext cx="5058481" cy="3410426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476E4844-951F-9D7B-CF66-0986340CE68C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2AC21ABD-D368-7B3D-ABC0-3271D31C9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6D265E87-0C28-2C8C-6001-012D66D6DE19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77A6D674-03B2-494F-1F8C-26128C5117F3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9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0A3317A2-70FA-4FD3-D353-DBF6721F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94CFBC3-EB9C-C393-4FD2-600A1D91B8B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2507060-4279-62A3-FB8D-293894713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3" name="Imagen 2" descr="Imagen que contiene interior, tabla, oscuro, pequeño&#10;&#10;Descripción generada automáticamente">
            <a:extLst>
              <a:ext uri="{FF2B5EF4-FFF2-40B4-BE49-F238E27FC236}">
                <a16:creationId xmlns:a16="http://schemas.microsoft.com/office/drawing/2014/main" id="{24BC64B8-10A0-F97B-4A0F-83AC663C57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28933" r="27712" b="31200"/>
          <a:stretch/>
        </p:blipFill>
        <p:spPr>
          <a:xfrm>
            <a:off x="8567452" y="2146211"/>
            <a:ext cx="3107024" cy="13823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009B84-C139-7105-E529-0B222FD888C3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50015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MINI GARRA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137595"/>
              </p:ext>
            </p:extLst>
          </p:nvPr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FCEB4C76-29A4-0ED6-285C-F58A6386C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877427"/>
              </p:ext>
            </p:extLst>
          </p:nvPr>
        </p:nvGraphicFramePr>
        <p:xfrm>
          <a:off x="149860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687874719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587994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134963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7577291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4037474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6679252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2591916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387065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087717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4574052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359-009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25633993"/>
                  </a:ext>
                </a:extLst>
              </a:tr>
            </a:tbl>
          </a:graphicData>
        </a:graphic>
      </p:graphicFrame>
      <p:pic>
        <p:nvPicPr>
          <p:cNvPr id="10" name="Imagen 9" descr="Forma, Flecha&#10;&#10;Descripción generada automáticamente">
            <a:extLst>
              <a:ext uri="{FF2B5EF4-FFF2-40B4-BE49-F238E27FC236}">
                <a16:creationId xmlns:a16="http://schemas.microsoft.com/office/drawing/2014/main" id="{BC3046B9-09D7-F4C1-8332-F291075E4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96" y="1134756"/>
            <a:ext cx="4206242" cy="4218294"/>
          </a:xfrm>
          <a:prstGeom prst="rect">
            <a:avLst/>
          </a:prstGeom>
        </p:spPr>
      </p:pic>
      <p:sp>
        <p:nvSpPr>
          <p:cNvPr id="22" name="Rectángulo 206">
            <a:extLst>
              <a:ext uri="{FF2B5EF4-FFF2-40B4-BE49-F238E27FC236}">
                <a16:creationId xmlns:a16="http://schemas.microsoft.com/office/drawing/2014/main" id="{84A533A2-5E83-9010-F37B-E0B3BEAE161F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F8FDB749-A1BC-9BBF-DA1E-89C52D50B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2E54B7E-DBE8-EC6D-87F6-A82D48C14369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5" name="Rectángulo 206">
            <a:extLst>
              <a:ext uri="{FF2B5EF4-FFF2-40B4-BE49-F238E27FC236}">
                <a16:creationId xmlns:a16="http://schemas.microsoft.com/office/drawing/2014/main" id="{4FA0F5F3-A480-FF67-B1D3-FF3B011824C6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10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9C00FA32-03B9-DCA4-2CF1-E169D9C69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9539DC0-9BC3-B231-7F54-4274DC1CF91D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C664433-C016-3114-81A0-B580FA00A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interior, tabla, sostener, alimentos&#10;&#10;Descripción generada automáticamente">
            <a:extLst>
              <a:ext uri="{FF2B5EF4-FFF2-40B4-BE49-F238E27FC236}">
                <a16:creationId xmlns:a16="http://schemas.microsoft.com/office/drawing/2014/main" id="{67DC796E-76E9-AEDB-667C-2DD653CF8A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19422" r="33944" b="34719"/>
          <a:stretch/>
        </p:blipFill>
        <p:spPr>
          <a:xfrm>
            <a:off x="8702039" y="2152859"/>
            <a:ext cx="2765082" cy="186439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1B1B354-C36B-5330-574C-15D36836CC70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43479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3 LED'S MICA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600E262-F540-7B7F-3C8B-39EE371E1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07482"/>
              </p:ext>
            </p:extLst>
          </p:nvPr>
        </p:nvGraphicFramePr>
        <p:xfrm>
          <a:off x="1484948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411748126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52559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310490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7789304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231532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868873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116483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4800135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9903418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07476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360-009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23628468"/>
                  </a:ext>
                </a:extLst>
              </a:tr>
            </a:tbl>
          </a:graphicData>
        </a:graphic>
      </p:graphicFrame>
      <p:pic>
        <p:nvPicPr>
          <p:cNvPr id="15" name="Imagen 1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DC91CA7F-68C9-BA18-6225-BD7493FBB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36" y="1623760"/>
            <a:ext cx="3943900" cy="3610479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EF678DAB-01BB-00DB-A3A4-C95622548C4F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86643110-E12D-19A8-0C47-CABC9B082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543B5B72-D7B6-5E82-787E-CBDA9060F3B0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C329890E-3F65-7E26-05EB-583527FFD450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11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2ED9C8A5-1FE7-08A6-944B-38A645F7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B9FB369-9C43-8D8E-4EA7-921822EC97C7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3525DA1-AF5A-864C-88D9-D4EE36F7D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objeto, sostener, luz, plástico&#10;&#10;Descripción generada automáticamente">
            <a:extLst>
              <a:ext uri="{FF2B5EF4-FFF2-40B4-BE49-F238E27FC236}">
                <a16:creationId xmlns:a16="http://schemas.microsoft.com/office/drawing/2014/main" id="{4D936A46-6E75-13EE-B0F4-14AA1F53B2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3" t="12923" r="19564" b="21543"/>
          <a:stretch/>
        </p:blipFill>
        <p:spPr>
          <a:xfrm rot="16200000">
            <a:off x="9188609" y="838027"/>
            <a:ext cx="1493521" cy="415727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36A2234-AC82-786F-C2FC-C22D98EF46A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417276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DOMO LARGO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FBD5E40-4AAF-7237-16C2-E2136E071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130174"/>
              </p:ext>
            </p:extLst>
          </p:nvPr>
        </p:nvGraphicFramePr>
        <p:xfrm>
          <a:off x="157480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410328943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061981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080653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72939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5952939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092754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3215756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228344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0786245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4292413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361-009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3220401"/>
                  </a:ext>
                </a:extLst>
              </a:tr>
            </a:tbl>
          </a:graphicData>
        </a:graphic>
      </p:graphicFrame>
      <p:pic>
        <p:nvPicPr>
          <p:cNvPr id="15" name="Imagen 14" descr="Imagen que contiene interior, pastel, rosa, hecho&#10;&#10;Descripción generada automáticamente">
            <a:extLst>
              <a:ext uri="{FF2B5EF4-FFF2-40B4-BE49-F238E27FC236}">
                <a16:creationId xmlns:a16="http://schemas.microsoft.com/office/drawing/2014/main" id="{3221C20B-9E10-7585-D904-88D44608B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83" y="1745447"/>
            <a:ext cx="3617596" cy="3607603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7DC47327-9EED-709F-43A9-74D02A48F78C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24BADC5C-B5EE-5C04-87FC-256FEB96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7EB99C7B-AF80-4F58-3CAE-4D9CB3EAAAA7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89C942AE-D15B-AE6E-B539-7CDE89715E01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12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30290F20-EF8C-4715-3F17-3B339968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4D14D32-8F5A-FC4D-E0CE-A7AB1822D19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662D6E0-8A26-322C-872C-49053A7A7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6BAA0A-1912-AC2D-C4EA-B55279A8A9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t="-3734" r="25329" b="-2368"/>
          <a:stretch/>
        </p:blipFill>
        <p:spPr>
          <a:xfrm rot="5400000" flipH="1">
            <a:off x="9235551" y="1448259"/>
            <a:ext cx="1412700" cy="320987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C1FF992-F80B-DB10-89F4-C7D0ED4EDA81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91018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PLASMA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9027B3C-A859-A829-50D9-F542A5494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38227"/>
              </p:ext>
            </p:extLst>
          </p:nvPr>
        </p:nvGraphicFramePr>
        <p:xfrm>
          <a:off x="157480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4263230144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9474877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362-001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9315032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75996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676392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330929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362-005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3925031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979465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27896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2502140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362-009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99124423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F8D40E53-B97B-F872-4EA7-19B35E10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79" y="2075776"/>
            <a:ext cx="4231004" cy="3165418"/>
          </a:xfrm>
          <a:prstGeom prst="rect">
            <a:avLst/>
          </a:prstGeom>
        </p:spPr>
      </p:pic>
      <p:sp>
        <p:nvSpPr>
          <p:cNvPr id="20" name="Rectángulo 206">
            <a:extLst>
              <a:ext uri="{FF2B5EF4-FFF2-40B4-BE49-F238E27FC236}">
                <a16:creationId xmlns:a16="http://schemas.microsoft.com/office/drawing/2014/main" id="{B849A2BF-43AE-4972-7CD7-DEB9A9BBD10A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8E9B5A57-0E88-EC7E-1C6D-B057A98ED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33779A8-273D-267F-A41F-168931676F8B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3" name="Rectángulo 206">
            <a:extLst>
              <a:ext uri="{FF2B5EF4-FFF2-40B4-BE49-F238E27FC236}">
                <a16:creationId xmlns:a16="http://schemas.microsoft.com/office/drawing/2014/main" id="{101AF206-310F-5E14-2752-3C0B3941CEF7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13</a:t>
            </a:r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9A9BA7CD-738F-704B-0269-929D3A702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DDF582A-FD02-FF4A-BAE1-5400FCDE232D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6" name="Imagen 2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4339EBE-EE46-BAE0-12B6-037318B8D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Un control color blanco&#10;&#10;Descripción generada automáticamente con confianza baja">
            <a:extLst>
              <a:ext uri="{FF2B5EF4-FFF2-40B4-BE49-F238E27FC236}">
                <a16:creationId xmlns:a16="http://schemas.microsoft.com/office/drawing/2014/main" id="{4891945B-86E4-CBFA-BA90-98FBDD4D0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15647" r="20702" b="23494"/>
          <a:stretch/>
        </p:blipFill>
        <p:spPr>
          <a:xfrm rot="16200000">
            <a:off x="9334502" y="1723747"/>
            <a:ext cx="1129908" cy="269827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06157C6-21EF-88F5-F477-217C58F04E98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46832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6 LED'S MICA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A3D6C03-6A69-79D1-ADAF-3383C4220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36911"/>
              </p:ext>
            </p:extLst>
          </p:nvPr>
        </p:nvGraphicFramePr>
        <p:xfrm>
          <a:off x="1449072" y="2532380"/>
          <a:ext cx="923924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23924">
                  <a:extLst>
                    <a:ext uri="{9D8B030D-6E8A-4147-A177-3AD203B41FA5}">
                      <a16:colId xmlns:a16="http://schemas.microsoft.com/office/drawing/2014/main" val="828218158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648667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359341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062162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363-003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059223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830505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363-005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057102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1397539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4003402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766954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363-009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4955077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99EF9291-98F7-98C4-67E3-1D5B4020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0" t="7225" r="13453" b="4739"/>
          <a:stretch/>
        </p:blipFill>
        <p:spPr>
          <a:xfrm>
            <a:off x="3982171" y="1457997"/>
            <a:ext cx="3118203" cy="3759201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04889E4C-9395-B196-41BE-AED0E254BE8F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0AD118D6-DDFC-BD66-526A-1C819E7ED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72EEAD62-93AC-7192-0BC0-5E72BBA2DD48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828EAADD-96C0-2D1C-9510-4F0F868D08D2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14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456D18FD-8F98-2E94-B656-B4792CD12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F2E6505-910A-683B-0ABA-F90BDEDFE486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82FE430-BB5A-4520-FA49-317C9930F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sostener, remoto, juego, mano&#10;&#10;Descripción generada automáticamente">
            <a:extLst>
              <a:ext uri="{FF2B5EF4-FFF2-40B4-BE49-F238E27FC236}">
                <a16:creationId xmlns:a16="http://schemas.microsoft.com/office/drawing/2014/main" id="{192ABD63-FF94-F5F6-212A-6308A5B740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4434" r="26373" b="21811"/>
          <a:stretch/>
        </p:blipFill>
        <p:spPr>
          <a:xfrm rot="16200000">
            <a:off x="8774345" y="559831"/>
            <a:ext cx="1572431" cy="467871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52DC103-F62B-CF53-DD64-078C4F145C6E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402599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9 LED'S MICA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9CA9957-1217-DE97-35AA-942A7D587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695744"/>
              </p:ext>
            </p:extLst>
          </p:nvPr>
        </p:nvGraphicFramePr>
        <p:xfrm>
          <a:off x="157480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585984114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867434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8305498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662496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4142212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346111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364-005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14457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673059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0105150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491751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364-009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50760646"/>
                  </a:ext>
                </a:extLst>
              </a:tr>
            </a:tbl>
          </a:graphicData>
        </a:graphic>
      </p:graphicFrame>
      <p:pic>
        <p:nvPicPr>
          <p:cNvPr id="15" name="Imagen 14" descr="Botella de varios colores&#10;&#10;Descripción generada automáticamente con confianza baja">
            <a:extLst>
              <a:ext uri="{FF2B5EF4-FFF2-40B4-BE49-F238E27FC236}">
                <a16:creationId xmlns:a16="http://schemas.microsoft.com/office/drawing/2014/main" id="{F6D27F01-F07E-59EB-2630-E59DA6734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20" y="1763934"/>
            <a:ext cx="3505649" cy="3589116"/>
          </a:xfrm>
          <a:prstGeom prst="rect">
            <a:avLst/>
          </a:prstGeom>
        </p:spPr>
      </p:pic>
      <p:sp>
        <p:nvSpPr>
          <p:cNvPr id="22" name="Rectángulo 206">
            <a:extLst>
              <a:ext uri="{FF2B5EF4-FFF2-40B4-BE49-F238E27FC236}">
                <a16:creationId xmlns:a16="http://schemas.microsoft.com/office/drawing/2014/main" id="{B87CBEA6-BC0D-1BDC-9764-E9950478BECD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14597616-0488-20AB-836D-F596A898D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369C89B-4B09-1657-12D3-DE59EF2FB941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5" name="Rectángulo 206">
            <a:extLst>
              <a:ext uri="{FF2B5EF4-FFF2-40B4-BE49-F238E27FC236}">
                <a16:creationId xmlns:a16="http://schemas.microsoft.com/office/drawing/2014/main" id="{04D77530-544E-5B95-102A-D1131BAA8D97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15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B6442743-DCE6-5714-90EE-5717F6D7F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CB4462F-0B83-E3C0-421F-7ECC4E161229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58F6C47-004E-C24A-040C-DFB5A547C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sostener, remoto, parado, vídeo&#10;&#10;Descripción generada automáticamente">
            <a:extLst>
              <a:ext uri="{FF2B5EF4-FFF2-40B4-BE49-F238E27FC236}">
                <a16:creationId xmlns:a16="http://schemas.microsoft.com/office/drawing/2014/main" id="{DD7CA76B-0A0E-53D6-353D-9C26F630C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9" r="29457" b="16804"/>
          <a:stretch/>
        </p:blipFill>
        <p:spPr>
          <a:xfrm rot="16200000">
            <a:off x="9273960" y="647817"/>
            <a:ext cx="1041108" cy="469379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A84E318-9B70-AD2B-9408-369371B5EFA3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1699506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12 LED'S MICA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EEF52DC-12A2-3E19-FA82-675E1357F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41795"/>
              </p:ext>
            </p:extLst>
          </p:nvPr>
        </p:nvGraphicFramePr>
        <p:xfrm>
          <a:off x="157480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088868305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118547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46025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495003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365-003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417529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7421073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365-005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784114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4584532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783749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8510706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365-009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6199610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75A017D-AF9E-4118-7B11-84A61B24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603" y="1764354"/>
            <a:ext cx="3566160" cy="3476840"/>
          </a:xfrm>
          <a:prstGeom prst="rect">
            <a:avLst/>
          </a:prstGeom>
        </p:spPr>
      </p:pic>
      <p:sp>
        <p:nvSpPr>
          <p:cNvPr id="20" name="Rectángulo 206">
            <a:extLst>
              <a:ext uri="{FF2B5EF4-FFF2-40B4-BE49-F238E27FC236}">
                <a16:creationId xmlns:a16="http://schemas.microsoft.com/office/drawing/2014/main" id="{481F2C63-02B1-DCF2-EF74-DAA8A4BFA345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6C7C6E41-1452-2A53-BC07-D95753D27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5B5B9CE-95AF-5F58-C52C-524EAAA4FE29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3" name="Rectángulo 206">
            <a:extLst>
              <a:ext uri="{FF2B5EF4-FFF2-40B4-BE49-F238E27FC236}">
                <a16:creationId xmlns:a16="http://schemas.microsoft.com/office/drawing/2014/main" id="{C55BCA9F-6FCD-A7D4-2D8B-951AB751A0AC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16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F5561E44-5553-52DB-1258-375FFE477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B2B7AB5-9BE0-B028-32D2-FB73C6D0708D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E5E5FF0-072F-FCCA-1153-4A92A1D8E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54C5FC-C1B8-AC4A-48E7-8379D8F30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020" y="2164796"/>
            <a:ext cx="2198460" cy="173399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F16B39C-F634-0BD6-F3C7-07240A0C1A87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38814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FLECHA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54A448D-0E23-A5B3-1519-6A070E293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515735"/>
              </p:ext>
            </p:extLst>
          </p:nvPr>
        </p:nvGraphicFramePr>
        <p:xfrm>
          <a:off x="1457960" y="2546350"/>
          <a:ext cx="91948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9480">
                  <a:extLst>
                    <a:ext uri="{9D8B030D-6E8A-4147-A177-3AD203B41FA5}">
                      <a16:colId xmlns:a16="http://schemas.microsoft.com/office/drawing/2014/main" val="66046140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87574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366-001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0546513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366-002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4110895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366-003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159479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366-004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446108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366-005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2347756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366-006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1538718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366-007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6076970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366-008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870146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366-009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7811644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B9930279-EB1D-9BC2-0DD4-B267E707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33" y="1920240"/>
            <a:ext cx="4594096" cy="3432810"/>
          </a:xfrm>
          <a:prstGeom prst="rect">
            <a:avLst/>
          </a:prstGeom>
        </p:spPr>
      </p:pic>
      <p:sp>
        <p:nvSpPr>
          <p:cNvPr id="22" name="Rectángulo 206">
            <a:extLst>
              <a:ext uri="{FF2B5EF4-FFF2-40B4-BE49-F238E27FC236}">
                <a16:creationId xmlns:a16="http://schemas.microsoft.com/office/drawing/2014/main" id="{4B3790C9-BA43-CFFB-3455-441E5F1959C8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7D20360B-B4DB-DE88-EECB-7D05E22C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61E0CF3-6529-1397-EC36-7518EA5F7117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5" name="Rectángulo 206">
            <a:extLst>
              <a:ext uri="{FF2B5EF4-FFF2-40B4-BE49-F238E27FC236}">
                <a16:creationId xmlns:a16="http://schemas.microsoft.com/office/drawing/2014/main" id="{0B0C1C22-21C4-3FB9-0B22-3241A6B4405B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17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9C0DF745-7BA3-4DDD-9A40-B78BAF433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945B1FAC-39E2-8030-E753-EF90F09382F1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929F4C3-B929-C023-CEBC-122A924FD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BB5C0F-9242-671D-0E5F-A5325C4CC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t="9757" r="29661" b="22693"/>
          <a:stretch/>
        </p:blipFill>
        <p:spPr>
          <a:xfrm rot="16200000">
            <a:off x="9311810" y="1418924"/>
            <a:ext cx="1186351" cy="329184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033196-3B46-C906-BB78-282E31F9A1EB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90431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FLECHA GRANDE  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E1DF8DF-4A85-1A95-ADD4-17B83D8D0A35}"/>
              </a:ext>
            </a:extLst>
          </p:cNvPr>
          <p:cNvGraphicFramePr>
            <a:graphicFrameLocks noGrp="1"/>
          </p:cNvGraphicFramePr>
          <p:nvPr/>
        </p:nvGraphicFramePr>
        <p:xfrm>
          <a:off x="56388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283994530"/>
                    </a:ext>
                  </a:extLst>
                </a:gridCol>
              </a:tblGrid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52293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9080717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28447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85898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2964423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409816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03237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102944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3777476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905859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5542F25-0736-9076-17BE-CC0E3380F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92739"/>
              </p:ext>
            </p:extLst>
          </p:nvPr>
        </p:nvGraphicFramePr>
        <p:xfrm>
          <a:off x="1468120" y="2546350"/>
          <a:ext cx="10109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0920">
                  <a:extLst>
                    <a:ext uri="{9D8B030D-6E8A-4147-A177-3AD203B41FA5}">
                      <a16:colId xmlns:a16="http://schemas.microsoft.com/office/drawing/2014/main" val="1127268690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677965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2002162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367-002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32232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153833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367-004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385248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385370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367-006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233757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124775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0233873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367-009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6613148"/>
                  </a:ext>
                </a:extLst>
              </a:tr>
            </a:tbl>
          </a:graphicData>
        </a:graphic>
      </p:graphicFrame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DF4484BE-6316-9758-9D4A-4463A23B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20" y="1418676"/>
            <a:ext cx="4010585" cy="3934374"/>
          </a:xfrm>
          <a:prstGeom prst="rect">
            <a:avLst/>
          </a:prstGeom>
        </p:spPr>
      </p:pic>
      <p:sp>
        <p:nvSpPr>
          <p:cNvPr id="22" name="Rectángulo 206">
            <a:extLst>
              <a:ext uri="{FF2B5EF4-FFF2-40B4-BE49-F238E27FC236}">
                <a16:creationId xmlns:a16="http://schemas.microsoft.com/office/drawing/2014/main" id="{9C0D5B89-6105-3B9F-0E74-578AA77556DE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CFB75D1A-E746-28A8-ABFB-43786B8D7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112FE21-84FE-8C85-9B5A-BDE9FB553DEB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5" name="Rectángulo 206">
            <a:extLst>
              <a:ext uri="{FF2B5EF4-FFF2-40B4-BE49-F238E27FC236}">
                <a16:creationId xmlns:a16="http://schemas.microsoft.com/office/drawing/2014/main" id="{3E0D504E-FCB0-39D1-B5DD-0D6BC1C602FD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18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F5EDE3CA-85FE-5E38-CB70-590BEBFBC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F61C06F-0474-83B7-5694-A9D27F19B688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99E6447-2929-A593-B281-41A57F48E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remoto, tabla, sostener, juego&#10;&#10;Descripción generada automáticamente">
            <a:extLst>
              <a:ext uri="{FF2B5EF4-FFF2-40B4-BE49-F238E27FC236}">
                <a16:creationId xmlns:a16="http://schemas.microsoft.com/office/drawing/2014/main" id="{1D8C1D52-542A-1CF9-BB45-8C21704176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 t="7317" r="26373" b="12079"/>
          <a:stretch/>
        </p:blipFill>
        <p:spPr>
          <a:xfrm rot="16200000">
            <a:off x="9264748" y="866648"/>
            <a:ext cx="1338392" cy="41544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9A8F8C8-042A-421A-9CAD-74D1F0AE0B49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11878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77265" y="1116283"/>
            <a:ext cx="4303078" cy="41478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LED MINI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LEDS,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MODULOS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07EED64-D04A-28D6-E84D-7ECBEB3A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822100"/>
              </p:ext>
            </p:extLst>
          </p:nvPr>
        </p:nvGraphicFramePr>
        <p:xfrm>
          <a:off x="1440021" y="2567940"/>
          <a:ext cx="985520" cy="284943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85520">
                  <a:extLst>
                    <a:ext uri="{9D8B030D-6E8A-4147-A177-3AD203B41FA5}">
                      <a16:colId xmlns:a16="http://schemas.microsoft.com/office/drawing/2014/main" val="110402544"/>
                    </a:ext>
                  </a:extLst>
                </a:gridCol>
              </a:tblGrid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59767179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3911926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029901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60681318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6240626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10695175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350-006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9691802"/>
                  </a:ext>
                </a:extLst>
              </a:tr>
              <a:tr h="323406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6433124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73806266"/>
                  </a:ext>
                </a:extLst>
              </a:tr>
              <a:tr h="2099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350-009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57367702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60AC1E2-E6E3-D1F5-0E50-18844086D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80"/>
              </p:ext>
            </p:extLst>
          </p:nvPr>
        </p:nvGraphicFramePr>
        <p:xfrm>
          <a:off x="517524" y="2567940"/>
          <a:ext cx="98552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85520">
                  <a:extLst>
                    <a:ext uri="{9D8B030D-6E8A-4147-A177-3AD203B41FA5}">
                      <a16:colId xmlns:a16="http://schemas.microsoft.com/office/drawing/2014/main" val="2620940051"/>
                    </a:ext>
                  </a:extLst>
                </a:gridCol>
              </a:tblGrid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77062698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97654480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7293550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6353251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0609009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Rojo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7408085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12181457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69640478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9942266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25339372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D30CFC53-8969-7F6D-3683-D893D92B2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" r="1606"/>
          <a:stretch/>
        </p:blipFill>
        <p:spPr>
          <a:xfrm>
            <a:off x="4153377" y="1849120"/>
            <a:ext cx="3608863" cy="3568256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20" y="6086394"/>
            <a:ext cx="1067434" cy="3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3EBD3C-4630-D576-A685-5DF72D90CE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54" t="2311" r="391" b="5545"/>
          <a:stretch/>
        </p:blipFill>
        <p:spPr>
          <a:xfrm rot="16200000">
            <a:off x="9481463" y="1010639"/>
            <a:ext cx="749000" cy="37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232234" y="1147139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RGB    </a:t>
            </a:r>
          </a:p>
          <a:p>
            <a:pPr>
              <a:spcAft>
                <a:spcPts val="1000"/>
              </a:spcAft>
            </a:pP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C8398E2-1117-B097-7314-07890EDF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9" y="2244714"/>
            <a:ext cx="4848275" cy="20899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852DA2F-FBCA-661F-A2F2-3BFEC381F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14" y="1721751"/>
            <a:ext cx="4124689" cy="333030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8A4A60C-7AF2-45F2-957C-67B1B915763F}"/>
              </a:ext>
            </a:extLst>
          </p:cNvPr>
          <p:cNvSpPr txBox="1"/>
          <p:nvPr/>
        </p:nvSpPr>
        <p:spPr>
          <a:xfrm>
            <a:off x="5435871" y="4832092"/>
            <a:ext cx="1743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u="none" strike="noStrike" dirty="0">
                <a:effectLst/>
              </a:rPr>
              <a:t>Modulo policía.</a:t>
            </a:r>
            <a:br>
              <a:rPr lang="es-ES" sz="1800" u="none" strike="noStrike" dirty="0">
                <a:effectLst/>
              </a:rPr>
            </a:br>
            <a:r>
              <a:rPr lang="es-ES" sz="1800" u="none" strike="noStrike" dirty="0">
                <a:effectLst/>
              </a:rPr>
              <a:t>370-001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311692C-15E6-475B-C5DE-D231B2DF5E67}"/>
              </a:ext>
            </a:extLst>
          </p:cNvPr>
          <p:cNvSpPr txBox="1"/>
          <p:nvPr/>
        </p:nvSpPr>
        <p:spPr>
          <a:xfrm>
            <a:off x="767569" y="4590391"/>
            <a:ext cx="1869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u="none" strike="noStrike" dirty="0">
                <a:effectLst/>
              </a:rPr>
              <a:t>Modulo 12 </a:t>
            </a:r>
            <a:r>
              <a:rPr lang="es-ES" sz="1800" u="none" strike="noStrike" dirty="0" err="1">
                <a:effectLst/>
              </a:rPr>
              <a:t>led’s</a:t>
            </a:r>
            <a:r>
              <a:rPr lang="es-ES" sz="1800" u="none" strike="noStrike" dirty="0">
                <a:effectLst/>
              </a:rPr>
              <a:t>.</a:t>
            </a:r>
          </a:p>
          <a:p>
            <a:pPr algn="ctr"/>
            <a:r>
              <a:rPr lang="es-ES" sz="1800" u="none" strike="noStrike" dirty="0">
                <a:effectLst/>
              </a:rPr>
              <a:t>369-001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C7338EE8-B285-1EDE-3DC2-C0953A998D2A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BC162AE1-EF72-BBB0-F209-9C889BC57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34" y="-14500"/>
            <a:ext cx="3259966" cy="2257829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C9C17B7F-2D39-05FC-E910-F790990B1C8D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7" name="Rectángulo 206">
            <a:extLst>
              <a:ext uri="{FF2B5EF4-FFF2-40B4-BE49-F238E27FC236}">
                <a16:creationId xmlns:a16="http://schemas.microsoft.com/office/drawing/2014/main" id="{A61AD1B6-CD6B-3D4E-69EF-D52A0C34F914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19</a:t>
            </a: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39A1EBF9-F228-E74C-CB86-773089E59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71" y="3743239"/>
            <a:ext cx="749002" cy="74900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5F94F61-AAA4-5A5E-3887-5D5CFA816B94}"/>
              </a:ext>
            </a:extLst>
          </p:cNvPr>
          <p:cNvSpPr txBox="1"/>
          <p:nvPr/>
        </p:nvSpPr>
        <p:spPr>
          <a:xfrm>
            <a:off x="9170673" y="385613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30" name="Imagen 2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9F50D79-06DF-4634-7C80-264788AA7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60" y="4949491"/>
            <a:ext cx="804669" cy="4726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3FF151F-CE37-E449-35F8-41F5C67E7852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92993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FB4384F-283B-35C9-0029-C367E1359692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DOMO TRANSPARENTE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397904" y="189660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MODULOS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021FC48-C6D4-6EAD-1F6F-F479B5C6B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249705"/>
              </p:ext>
            </p:extLst>
          </p:nvPr>
        </p:nvGraphicFramePr>
        <p:xfrm>
          <a:off x="1508203" y="2728182"/>
          <a:ext cx="958215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8215">
                  <a:extLst>
                    <a:ext uri="{9D8B030D-6E8A-4147-A177-3AD203B41FA5}">
                      <a16:colId xmlns:a16="http://schemas.microsoft.com/office/drawing/2014/main" val="1803442173"/>
                    </a:ext>
                  </a:extLst>
                </a:gridCol>
              </a:tblGrid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8393607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48801801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2280453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4425485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4312340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91770883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49970559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1184876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97833854"/>
                  </a:ext>
                </a:extLst>
              </a:tr>
              <a:tr h="23073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351-009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1593399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64044DF-E494-E920-0A84-86CE3FDC9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915497"/>
              </p:ext>
            </p:extLst>
          </p:nvPr>
        </p:nvGraphicFramePr>
        <p:xfrm>
          <a:off x="529987" y="2728182"/>
          <a:ext cx="958214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8214">
                  <a:extLst>
                    <a:ext uri="{9D8B030D-6E8A-4147-A177-3AD203B41FA5}">
                      <a16:colId xmlns:a16="http://schemas.microsoft.com/office/drawing/2014/main" val="268541174"/>
                    </a:ext>
                  </a:extLst>
                </a:gridCol>
              </a:tblGrid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96774322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2114591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Azul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2251805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764455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Verde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1017376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Rojo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58874901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05086595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8403401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3799523"/>
                  </a:ext>
                </a:extLst>
              </a:tr>
              <a:tr h="27333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48763769"/>
                  </a:ext>
                </a:extLst>
              </a:tr>
            </a:tbl>
          </a:graphicData>
        </a:graphic>
      </p:graphicFrame>
      <p:pic>
        <p:nvPicPr>
          <p:cNvPr id="10" name="Imagen 9" descr="Una fila de diferentes colores&#10;&#10;Descripción generada automáticamente con confianza media">
            <a:extLst>
              <a:ext uri="{FF2B5EF4-FFF2-40B4-BE49-F238E27FC236}">
                <a16:creationId xmlns:a16="http://schemas.microsoft.com/office/drawing/2014/main" id="{F67B2567-D986-7286-512A-D2B459B7D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77" y="1686776"/>
            <a:ext cx="4296375" cy="3515216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FD53FBD9-E806-9580-7347-03F5BB509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06">
            <a:extLst>
              <a:ext uri="{FF2B5EF4-FFF2-40B4-BE49-F238E27FC236}">
                <a16:creationId xmlns:a16="http://schemas.microsoft.com/office/drawing/2014/main" id="{86972286-4F7A-CA8C-5675-6FFDD956E420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0399BBD8-D508-98A5-9E89-FABB51960F31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2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B24960BB-D99E-193E-7D19-53FE34858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6FFB5956-8496-3E13-3F98-E503AB5EE6CC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4438E5A-9386-F3E3-1135-6C3723407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FE7081-4A96-9BAF-8E7C-64D6922BE1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40" r="1749"/>
          <a:stretch/>
        </p:blipFill>
        <p:spPr>
          <a:xfrm>
            <a:off x="8398603" y="2334367"/>
            <a:ext cx="3319593" cy="156201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4FF71B-E9A8-FDC6-6433-13853B663569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297925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BURBUJA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F52D6F2-C6AC-9F18-FB99-B78A1B261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03867"/>
              </p:ext>
            </p:extLst>
          </p:nvPr>
        </p:nvGraphicFramePr>
        <p:xfrm>
          <a:off x="527684" y="2546350"/>
          <a:ext cx="970598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0598">
                  <a:extLst>
                    <a:ext uri="{9D8B030D-6E8A-4147-A177-3AD203B41FA5}">
                      <a16:colId xmlns:a16="http://schemas.microsoft.com/office/drawing/2014/main" val="2639199245"/>
                    </a:ext>
                  </a:extLst>
                </a:gridCol>
              </a:tblGrid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0498351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1032550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Azul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03513465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98903393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988873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3007815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6166085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8418020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9559981"/>
                  </a:ext>
                </a:extLst>
              </a:tr>
              <a:tr h="24769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9557144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67E557E-1315-02BC-3B44-F72ECC51D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255532"/>
              </p:ext>
            </p:extLst>
          </p:nvPr>
        </p:nvGraphicFramePr>
        <p:xfrm>
          <a:off x="1487804" y="2546350"/>
          <a:ext cx="1102678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2678">
                  <a:extLst>
                    <a:ext uri="{9D8B030D-6E8A-4147-A177-3AD203B41FA5}">
                      <a16:colId xmlns:a16="http://schemas.microsoft.com/office/drawing/2014/main" val="2137934518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115686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079512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318966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661702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0974466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352-005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183836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039571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235921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879233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352-009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3765900"/>
                  </a:ext>
                </a:extLst>
              </a:tr>
            </a:tbl>
          </a:graphicData>
        </a:graphic>
      </p:graphicFrame>
      <p:pic>
        <p:nvPicPr>
          <p:cNvPr id="11" name="Imagen 10" descr="Imagen que contiene pastel&#10;&#10;Descripción generada automáticamente">
            <a:extLst>
              <a:ext uri="{FF2B5EF4-FFF2-40B4-BE49-F238E27FC236}">
                <a16:creationId xmlns:a16="http://schemas.microsoft.com/office/drawing/2014/main" id="{7E89FB93-9430-B2B4-B3C8-A43A37D2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/>
        </p:blipFill>
        <p:spPr>
          <a:xfrm rot="16200000">
            <a:off x="4030468" y="2050567"/>
            <a:ext cx="3081534" cy="3451797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A9C94C77-9B4F-3553-6528-0ABE926A9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06">
            <a:extLst>
              <a:ext uri="{FF2B5EF4-FFF2-40B4-BE49-F238E27FC236}">
                <a16:creationId xmlns:a16="http://schemas.microsoft.com/office/drawing/2014/main" id="{55165F77-B9F7-C2D3-BFF3-8D4569F1D58B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624B19F-EAD3-C58A-7779-3612CE062C20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5" name="Rectángulo 206">
            <a:extLst>
              <a:ext uri="{FF2B5EF4-FFF2-40B4-BE49-F238E27FC236}">
                <a16:creationId xmlns:a16="http://schemas.microsoft.com/office/drawing/2014/main" id="{C84BE2AB-351A-2B82-39B5-9C6B3A690043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3</a:t>
            </a:r>
          </a:p>
        </p:txBody>
      </p: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45421672-4FAC-25AA-EC13-4B1DEBAD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DFC926F-FE96-F766-9E05-E93C83B50AB2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8" name="Imagen 2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96F671C-A5E6-AF1A-6DE1-B26B72785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3" name="Imagen 2" descr="Imagen de la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232893AE-599A-F5C2-3D81-0792F17BC9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16646" r="23255" b="21831"/>
          <a:stretch/>
        </p:blipFill>
        <p:spPr>
          <a:xfrm rot="16200000">
            <a:off x="9355825" y="1379191"/>
            <a:ext cx="1405149" cy="345101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98BEE44-BCB3-3084-BE80-507C27A3A842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114809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DOMO OPACO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C076327-72CD-C9CC-2457-C0CE9B844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54842"/>
              </p:ext>
            </p:extLst>
          </p:nvPr>
        </p:nvGraphicFramePr>
        <p:xfrm>
          <a:off x="545623" y="2506980"/>
          <a:ext cx="94996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324553159"/>
                    </a:ext>
                  </a:extLst>
                </a:gridCol>
              </a:tblGrid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08699371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Blanco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26989670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5466821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629313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7068415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9080165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5075890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799766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8002900"/>
                  </a:ext>
                </a:extLst>
              </a:tr>
              <a:tr h="25514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5870543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043EBA1-368E-BF78-0862-80CD38D32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904191"/>
              </p:ext>
            </p:extLst>
          </p:nvPr>
        </p:nvGraphicFramePr>
        <p:xfrm>
          <a:off x="1568609" y="2506980"/>
          <a:ext cx="843598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3598">
                  <a:extLst>
                    <a:ext uri="{9D8B030D-6E8A-4147-A177-3AD203B41FA5}">
                      <a16:colId xmlns:a16="http://schemas.microsoft.com/office/drawing/2014/main" val="2522786822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4448635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9616851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6016357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353-003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763310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698173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188259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8474114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5850477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844198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353-009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34185110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1832DDB3-C85E-FFDE-A5FE-2829AEB31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t="2800" r="3652" b="2637"/>
          <a:stretch/>
        </p:blipFill>
        <p:spPr>
          <a:xfrm>
            <a:off x="4137026" y="1574800"/>
            <a:ext cx="3630048" cy="3738880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9F9B1FC7-D308-7E17-CCAC-1EF37274086D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14E256B6-24B5-C90D-16DE-1B2D36959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EC0C787-46C4-37AB-67AD-48CBF009E465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F43365A2-AFA8-640E-109D-3AA5A84A5275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4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3D38C17B-970B-4DEC-22AA-91A95CDCF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BEB8D9D-3206-2B51-3E2D-41EF0F6CA76B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9CF33F-EB71-E229-C614-E5C0B2A18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Una lámpara blanca&#10;&#10;Descripción generada automáticamente con confianza baja">
            <a:extLst>
              <a:ext uri="{FF2B5EF4-FFF2-40B4-BE49-F238E27FC236}">
                <a16:creationId xmlns:a16="http://schemas.microsoft.com/office/drawing/2014/main" id="{F10AA2B5-7CB7-6593-58ED-60DFCD5ED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20336" r="22978" b="31946"/>
          <a:stretch/>
        </p:blipFill>
        <p:spPr>
          <a:xfrm rot="16200000">
            <a:off x="9472766" y="1251928"/>
            <a:ext cx="1448275" cy="342524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164D0E8-76BE-B1F0-092F-81A449A6BDF1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63173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3 WATS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60BA2CF-3EC7-71DB-3004-50FAEDEED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442003"/>
              </p:ext>
            </p:extLst>
          </p:nvPr>
        </p:nvGraphicFramePr>
        <p:xfrm>
          <a:off x="558800" y="2546350"/>
          <a:ext cx="96520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733841781"/>
                    </a:ext>
                  </a:extLst>
                </a:gridCol>
              </a:tblGrid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5261706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2451716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2011166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4826133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58428875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Rojo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5708173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25984259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4955308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0054230"/>
                  </a:ext>
                </a:extLst>
              </a:tr>
              <a:tr h="2744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87347703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44722D1-94EE-1205-BE2D-5246627AA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407424"/>
              </p:ext>
            </p:extLst>
          </p:nvPr>
        </p:nvGraphicFramePr>
        <p:xfrm>
          <a:off x="1524000" y="2546350"/>
          <a:ext cx="89408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4080">
                  <a:extLst>
                    <a:ext uri="{9D8B030D-6E8A-4147-A177-3AD203B41FA5}">
                      <a16:colId xmlns:a16="http://schemas.microsoft.com/office/drawing/2014/main" val="4013680530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250116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4111583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5899518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044309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9459219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501281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055793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195090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670013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354-009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52667412"/>
                  </a:ext>
                </a:extLst>
              </a:tr>
            </a:tbl>
          </a:graphicData>
        </a:graphic>
      </p:graphicFrame>
      <p:pic>
        <p:nvPicPr>
          <p:cNvPr id="11" name="Imagen 10" descr="Una corbata amarilla&#10;&#10;Descripción generada automáticamente con confianza baja">
            <a:extLst>
              <a:ext uri="{FF2B5EF4-FFF2-40B4-BE49-F238E27FC236}">
                <a16:creationId xmlns:a16="http://schemas.microsoft.com/office/drawing/2014/main" id="{745386FC-3783-A843-E968-E3E327E1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5" y="1644153"/>
            <a:ext cx="3617596" cy="3597041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A5E063EA-D2E2-005B-532C-FACD2F0D1FA1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444EA935-41F0-5169-1958-5FF11B23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2953535-4921-A75E-26C4-D4C133C58622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14CF1690-72BD-8572-74E2-0A7E37BACC5C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5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005C84DA-855E-BBCE-7E25-6CB1C0D81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6644829-3624-02A3-34FC-FAEE9608FF4C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2D55AD4-29BC-CD45-FDD9-3F81CAF64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3" name="Imagen 2" descr="Imagen que contiene sostener, luz, parado&#10;&#10;Descripción generada automáticamente">
            <a:extLst>
              <a:ext uri="{FF2B5EF4-FFF2-40B4-BE49-F238E27FC236}">
                <a16:creationId xmlns:a16="http://schemas.microsoft.com/office/drawing/2014/main" id="{7019C07C-EAF0-4933-ED5E-E65D65BE8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 t="20647" r="21049" b="25010"/>
          <a:stretch/>
        </p:blipFill>
        <p:spPr>
          <a:xfrm rot="16200000">
            <a:off x="9565503" y="995868"/>
            <a:ext cx="1029874" cy="35950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4C20A0C-0789-8FDC-FB66-57A5B3FBD178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254427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5 LED'S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614A7E4-8729-A43E-1130-1DD736A33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5959"/>
              </p:ext>
            </p:extLst>
          </p:nvPr>
        </p:nvGraphicFramePr>
        <p:xfrm>
          <a:off x="497840" y="2508250"/>
          <a:ext cx="95504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5040">
                  <a:extLst>
                    <a:ext uri="{9D8B030D-6E8A-4147-A177-3AD203B41FA5}">
                      <a16:colId xmlns:a16="http://schemas.microsoft.com/office/drawing/2014/main" val="3082343496"/>
                    </a:ext>
                  </a:extLst>
                </a:gridCol>
              </a:tblGrid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1245687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3527055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9812741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7974442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91012026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Rojo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3570105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9709646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03373518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0100268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26659956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8BC7BB0-EAC4-DF4F-12CC-7620A8902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15380"/>
              </p:ext>
            </p:extLst>
          </p:nvPr>
        </p:nvGraphicFramePr>
        <p:xfrm>
          <a:off x="1452880" y="2508250"/>
          <a:ext cx="85344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1148182428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1083688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960908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0393042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720222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580762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5108467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5700667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89458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355-008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3843193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355-009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58286510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622EA18F-2314-B18D-EA55-2B81E6E5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" r="2420"/>
          <a:stretch/>
        </p:blipFill>
        <p:spPr>
          <a:xfrm>
            <a:off x="3116039" y="1656080"/>
            <a:ext cx="4656361" cy="3585114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E24A5E31-D7BC-6545-38A6-8E90BFF8EC01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10937D8D-A28A-E967-08E7-33485B22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04AF13A6-1D7A-7636-397C-7ABA6361A589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5E946D7C-5A32-D386-9614-4CAFE1136230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6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F7BED095-2E08-15F5-36D7-76FF821FC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18E921E-60F8-4458-7274-7458D34C8906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7C05A66-FDE7-354E-3C4E-4A98745BA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08CA2E0-2F83-145A-4907-3FACE4CF41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5667" r="22996" b="19108"/>
          <a:stretch/>
        </p:blipFill>
        <p:spPr>
          <a:xfrm rot="16200000">
            <a:off x="9234454" y="980409"/>
            <a:ext cx="1397426" cy="401256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7F8FC39-9DCE-5F63-88A7-4B75CEE2D7D2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184851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SOL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7061B3C-84D9-8BC0-E7E4-1F4024A24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205126"/>
              </p:ext>
            </p:extLst>
          </p:nvPr>
        </p:nvGraphicFramePr>
        <p:xfrm>
          <a:off x="528320" y="2546350"/>
          <a:ext cx="101600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384945479"/>
                    </a:ext>
                  </a:extLst>
                </a:gridCol>
              </a:tblGrid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2506144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Blanco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085511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Azul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632617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Amarillo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9924328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Verde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59288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24719075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Rosa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69828567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Purpura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67890501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9512727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290588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D0B85E-60A3-E55B-F219-251839B7E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10556"/>
              </p:ext>
            </p:extLst>
          </p:nvPr>
        </p:nvGraphicFramePr>
        <p:xfrm>
          <a:off x="1544320" y="2546350"/>
          <a:ext cx="97536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2031884933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8195293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356-001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4863994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8559079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356-003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415173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330459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0404814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356-006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9299101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6959353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22758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356-009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3775143"/>
                  </a:ext>
                </a:extLst>
              </a:tr>
            </a:tbl>
          </a:graphicData>
        </a:graphic>
      </p:graphicFrame>
      <p:pic>
        <p:nvPicPr>
          <p:cNvPr id="17" name="Imagen 16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1CFB6914-C044-6F72-7472-08B7A3A4C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06" y="1405611"/>
            <a:ext cx="4483393" cy="3973916"/>
          </a:xfrm>
          <a:prstGeom prst="rect">
            <a:avLst/>
          </a:prstGeom>
        </p:spPr>
      </p:pic>
      <p:sp>
        <p:nvSpPr>
          <p:cNvPr id="23" name="Rectángulo 206">
            <a:extLst>
              <a:ext uri="{FF2B5EF4-FFF2-40B4-BE49-F238E27FC236}">
                <a16:creationId xmlns:a16="http://schemas.microsoft.com/office/drawing/2014/main" id="{DEAD1CD9-C158-48C1-52C3-457F0F89E385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7D67B292-DD6C-8170-1C9B-44C93B599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BEF4B673-16E6-0CE8-663E-640B5568A2E9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6" name="Rectángulo 206">
            <a:extLst>
              <a:ext uri="{FF2B5EF4-FFF2-40B4-BE49-F238E27FC236}">
                <a16:creationId xmlns:a16="http://schemas.microsoft.com/office/drawing/2014/main" id="{5319590A-4F90-41BB-C943-CC7C52EAC29C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7</a:t>
            </a:r>
          </a:p>
        </p:txBody>
      </p:sp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0BBF5760-E556-4165-477E-75D43EAC7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70E283B-8226-5F44-EB67-146342023305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EFBFD69-8F7D-E409-1C14-BF9DBF753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CDE8F5-6023-797D-B1A2-0361159D3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768" y="2271871"/>
            <a:ext cx="2362602" cy="147881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0B0B062-EA11-0AF9-6143-C5BDC476E2EC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41912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990">
            <a:extLst>
              <a:ext uri="{FF2B5EF4-FFF2-40B4-BE49-F238E27FC236}">
                <a16:creationId xmlns:a16="http://schemas.microsoft.com/office/drawing/2014/main" id="{18490D2E-2DBE-2A70-F543-577BF02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240" y="6217840"/>
            <a:ext cx="1290319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4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4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4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46404" y="1249764"/>
            <a:ext cx="3617596" cy="4285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MODULO CAZUELA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7CA4DB7-65F2-94CD-618C-9E44096E4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542029"/>
              </p:ext>
            </p:extLst>
          </p:nvPr>
        </p:nvGraphicFramePr>
        <p:xfrm>
          <a:off x="497840" y="2650490"/>
          <a:ext cx="96520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3493941042"/>
                    </a:ext>
                  </a:extLst>
                </a:gridCol>
              </a:tblGrid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Color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38540086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Blanco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88486832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66268593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Amarillo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4172865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Verde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069439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Rojo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417039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5046467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Purpura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07303088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Cálido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55864541"/>
                  </a:ext>
                </a:extLst>
              </a:tr>
              <a:tr h="2388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Azul ice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34006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011D38B-7E63-430E-216A-290EE1155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25161"/>
              </p:ext>
            </p:extLst>
          </p:nvPr>
        </p:nvGraphicFramePr>
        <p:xfrm>
          <a:off x="1463040" y="2650490"/>
          <a:ext cx="792480" cy="2806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891074418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Código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071077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357-001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9173377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127141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5521269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357-004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916072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752232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4303055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9489149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471885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357-009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3907379"/>
                  </a:ext>
                </a:extLst>
              </a:tr>
            </a:tbl>
          </a:graphicData>
        </a:graphic>
      </p:graphicFrame>
      <p:pic>
        <p:nvPicPr>
          <p:cNvPr id="10" name="Imagen 9" descr="Un grupo de botellas de vino&#10;&#10;Descripción generada automáticamente con confianza media">
            <a:extLst>
              <a:ext uri="{FF2B5EF4-FFF2-40B4-BE49-F238E27FC236}">
                <a16:creationId xmlns:a16="http://schemas.microsoft.com/office/drawing/2014/main" id="{935EDE10-20FA-A70B-5FC9-525A9C4BC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0" y="1538564"/>
            <a:ext cx="3918716" cy="3780872"/>
          </a:xfrm>
          <a:prstGeom prst="rect">
            <a:avLst/>
          </a:prstGeom>
        </p:spPr>
      </p:pic>
      <p:sp>
        <p:nvSpPr>
          <p:cNvPr id="21" name="Rectángulo 206">
            <a:extLst>
              <a:ext uri="{FF2B5EF4-FFF2-40B4-BE49-F238E27FC236}">
                <a16:creationId xmlns:a16="http://schemas.microsoft.com/office/drawing/2014/main" id="{BA66E268-511A-5B3B-9680-8E92F9D9F1A6}"/>
              </a:ext>
            </a:extLst>
          </p:cNvPr>
          <p:cNvSpPr/>
          <p:nvPr/>
        </p:nvSpPr>
        <p:spPr>
          <a:xfrm>
            <a:off x="0" y="5583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/>
              <a:t>MODULOS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BA932FB-269A-E588-DC06-42291DCF5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5CC612C4-740C-C133-DE1E-9A7E936681E8}"/>
              </a:ext>
            </a:extLst>
          </p:cNvPr>
          <p:cNvSpPr/>
          <p:nvPr/>
        </p:nvSpPr>
        <p:spPr>
          <a:xfrm>
            <a:off x="0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        </a:t>
            </a:r>
            <a:r>
              <a:rPr lang="es-ES" sz="2400" dirty="0"/>
              <a:t>IMPORTACIONES MOMI</a:t>
            </a:r>
            <a:endParaRPr lang="es-ES" dirty="0"/>
          </a:p>
        </p:txBody>
      </p:sp>
      <p:sp>
        <p:nvSpPr>
          <p:cNvPr id="24" name="Rectángulo 206">
            <a:extLst>
              <a:ext uri="{FF2B5EF4-FFF2-40B4-BE49-F238E27FC236}">
                <a16:creationId xmlns:a16="http://schemas.microsoft.com/office/drawing/2014/main" id="{EA079C3F-C99F-5DBB-AD94-F0329E466356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s-ES" sz="2000" b="1" dirty="0"/>
              <a:t> 8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69C2F19B-B8E8-557A-2212-AEA16C069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493EBAD-2070-B307-A0C0-F1FC2CCF1B40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7" name="Imagen 2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8812174-8B86-BF58-70B4-13ACDEA30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5E76C6D-E3CD-BAE9-DDE5-3E60C8503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260" y="2206462"/>
            <a:ext cx="2862748" cy="143137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6F564D5-50DC-2D29-218A-3E817189475E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momimportaciones@gmail.com</a:t>
            </a:r>
          </a:p>
        </p:txBody>
      </p:sp>
    </p:spTree>
    <p:extLst>
      <p:ext uri="{BB962C8B-B14F-4D97-AF65-F5344CB8AC3E}">
        <p14:creationId xmlns:p14="http://schemas.microsoft.com/office/powerpoint/2010/main" val="3439203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838</Words>
  <Application>Microsoft Office PowerPoint</Application>
  <PresentationFormat>Panorámica</PresentationFormat>
  <Paragraphs>537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Brayan Uriel Barrera Landero</dc:creator>
  <cp:lastModifiedBy>Brayan Uriel Barrera Landero</cp:lastModifiedBy>
  <cp:revision>1</cp:revision>
  <dcterms:created xsi:type="dcterms:W3CDTF">2022-07-22T19:26:08Z</dcterms:created>
  <dcterms:modified xsi:type="dcterms:W3CDTF">2022-07-27T21:44:06Z</dcterms:modified>
</cp:coreProperties>
</file>