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3" r:id="rId12"/>
    <p:sldId id="27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120AB-0697-4EB4-AED9-969684C5BCD0}" v="89" dt="2022-08-04T18:43:1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>
        <p:scale>
          <a:sx n="60" d="100"/>
          <a:sy n="60" d="100"/>
        </p:scale>
        <p:origin x="90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yan Uriel Barrera Landero" userId="5c76625406c6b24d" providerId="LiveId" clId="{774120AB-0697-4EB4-AED9-969684C5BCD0}"/>
    <pc:docChg chg="undo custSel addSld delSld modSld sldOrd">
      <pc:chgData name="Brayan Uriel Barrera Landero" userId="5c76625406c6b24d" providerId="LiveId" clId="{774120AB-0697-4EB4-AED9-969684C5BCD0}" dt="2022-08-04T18:43:16.284" v="987" actId="14100"/>
      <pc:docMkLst>
        <pc:docMk/>
      </pc:docMkLst>
      <pc:sldChg chg="modSp mod">
        <pc:chgData name="Brayan Uriel Barrera Landero" userId="5c76625406c6b24d" providerId="LiveId" clId="{774120AB-0697-4EB4-AED9-969684C5BCD0}" dt="2022-08-03T22:08:56.546" v="360" actId="122"/>
        <pc:sldMkLst>
          <pc:docMk/>
          <pc:sldMk cId="136145322" sldId="258"/>
        </pc:sldMkLst>
        <pc:spChg chg="mod">
          <ac:chgData name="Brayan Uriel Barrera Landero" userId="5c76625406c6b24d" providerId="LiveId" clId="{774120AB-0697-4EB4-AED9-969684C5BCD0}" dt="2022-08-03T22:08:56.546" v="360" actId="122"/>
          <ac:spMkLst>
            <pc:docMk/>
            <pc:sldMk cId="136145322" sldId="258"/>
            <ac:spMk id="14" creationId="{A196ED54-6245-1971-325D-67BDA776C2B5}"/>
          </ac:spMkLst>
        </pc:spChg>
      </pc:sldChg>
      <pc:sldChg chg="modSp mod">
        <pc:chgData name="Brayan Uriel Barrera Landero" userId="5c76625406c6b24d" providerId="LiveId" clId="{774120AB-0697-4EB4-AED9-969684C5BCD0}" dt="2022-08-04T18:41:28.401" v="963" actId="20577"/>
        <pc:sldMkLst>
          <pc:docMk/>
          <pc:sldMk cId="4283916207" sldId="260"/>
        </pc:sldMkLst>
        <pc:spChg chg="mod">
          <ac:chgData name="Brayan Uriel Barrera Landero" userId="5c76625406c6b24d" providerId="LiveId" clId="{774120AB-0697-4EB4-AED9-969684C5BCD0}" dt="2022-08-03T22:09:01.762" v="361" actId="122"/>
          <ac:spMkLst>
            <pc:docMk/>
            <pc:sldMk cId="4283916207" sldId="260"/>
            <ac:spMk id="14" creationId="{A196ED54-6245-1971-325D-67BDA776C2B5}"/>
          </ac:spMkLst>
        </pc:spChg>
        <pc:spChg chg="mod">
          <ac:chgData name="Brayan Uriel Barrera Landero" userId="5c76625406c6b24d" providerId="LiveId" clId="{774120AB-0697-4EB4-AED9-969684C5BCD0}" dt="2022-08-04T18:41:28.401" v="963" actId="20577"/>
          <ac:spMkLst>
            <pc:docMk/>
            <pc:sldMk cId="4283916207" sldId="260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774120AB-0697-4EB4-AED9-969684C5BCD0}" dt="2022-08-04T18:41:36.193" v="965" actId="20577"/>
        <pc:sldMkLst>
          <pc:docMk/>
          <pc:sldMk cId="2054858987" sldId="262"/>
        </pc:sldMkLst>
        <pc:spChg chg="mod">
          <ac:chgData name="Brayan Uriel Barrera Landero" userId="5c76625406c6b24d" providerId="LiveId" clId="{774120AB-0697-4EB4-AED9-969684C5BCD0}" dt="2022-08-03T22:09:06.252" v="362" actId="122"/>
          <ac:spMkLst>
            <pc:docMk/>
            <pc:sldMk cId="2054858987" sldId="262"/>
            <ac:spMk id="14" creationId="{A196ED54-6245-1971-325D-67BDA776C2B5}"/>
          </ac:spMkLst>
        </pc:spChg>
        <pc:spChg chg="mod">
          <ac:chgData name="Brayan Uriel Barrera Landero" userId="5c76625406c6b24d" providerId="LiveId" clId="{774120AB-0697-4EB4-AED9-969684C5BCD0}" dt="2022-08-04T18:41:36.193" v="965" actId="20577"/>
          <ac:spMkLst>
            <pc:docMk/>
            <pc:sldMk cId="2054858987" sldId="262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774120AB-0697-4EB4-AED9-969684C5BCD0}" dt="2022-08-04T18:41:47.255" v="969" actId="20577"/>
        <pc:sldMkLst>
          <pc:docMk/>
          <pc:sldMk cId="307454747" sldId="264"/>
        </pc:sldMkLst>
        <pc:spChg chg="mod">
          <ac:chgData name="Brayan Uriel Barrera Landero" userId="5c76625406c6b24d" providerId="LiveId" clId="{774120AB-0697-4EB4-AED9-969684C5BCD0}" dt="2022-08-03T22:09:10.021" v="363" actId="122"/>
          <ac:spMkLst>
            <pc:docMk/>
            <pc:sldMk cId="307454747" sldId="264"/>
            <ac:spMk id="14" creationId="{A196ED54-6245-1971-325D-67BDA776C2B5}"/>
          </ac:spMkLst>
        </pc:spChg>
        <pc:spChg chg="mod">
          <ac:chgData name="Brayan Uriel Barrera Landero" userId="5c76625406c6b24d" providerId="LiveId" clId="{774120AB-0697-4EB4-AED9-969684C5BCD0}" dt="2022-08-04T18:41:47.255" v="969" actId="20577"/>
          <ac:spMkLst>
            <pc:docMk/>
            <pc:sldMk cId="307454747" sldId="264"/>
            <ac:spMk id="33" creationId="{D4F17D7F-B7D1-FACF-8E97-4583E4F27D55}"/>
          </ac:spMkLst>
        </pc:spChg>
      </pc:sldChg>
      <pc:sldChg chg="addSp delSp modSp add mod">
        <pc:chgData name="Brayan Uriel Barrera Landero" userId="5c76625406c6b24d" providerId="LiveId" clId="{774120AB-0697-4EB4-AED9-969684C5BCD0}" dt="2022-08-04T18:42:31.338" v="971" actId="20577"/>
        <pc:sldMkLst>
          <pc:docMk/>
          <pc:sldMk cId="3395300039" sldId="265"/>
        </pc:sldMkLst>
        <pc:spChg chg="add">
          <ac:chgData name="Brayan Uriel Barrera Landero" userId="5c76625406c6b24d" providerId="LiveId" clId="{774120AB-0697-4EB4-AED9-969684C5BCD0}" dt="2022-08-03T20:30:32.747" v="61"/>
          <ac:spMkLst>
            <pc:docMk/>
            <pc:sldMk cId="3395300039" sldId="265"/>
            <ac:spMk id="8" creationId="{A6FD352C-3722-31D4-89AC-D21CAE4D7C76}"/>
          </ac:spMkLst>
        </pc:spChg>
        <pc:spChg chg="mod">
          <ac:chgData name="Brayan Uriel Barrera Landero" userId="5c76625406c6b24d" providerId="LiveId" clId="{774120AB-0697-4EB4-AED9-969684C5BCD0}" dt="2022-08-03T20:25:20.645" v="32" actId="1076"/>
          <ac:spMkLst>
            <pc:docMk/>
            <pc:sldMk cId="3395300039" sldId="265"/>
            <ac:spMk id="12" creationId="{4E73FF88-9D9C-B8EE-DA2D-C903D11E10FE}"/>
          </ac:spMkLst>
        </pc:spChg>
        <pc:spChg chg="mod">
          <ac:chgData name="Brayan Uriel Barrera Landero" userId="5c76625406c6b24d" providerId="LiveId" clId="{774120AB-0697-4EB4-AED9-969684C5BCD0}" dt="2022-08-03T22:09:15.119" v="364" actId="122"/>
          <ac:spMkLst>
            <pc:docMk/>
            <pc:sldMk cId="3395300039" sldId="265"/>
            <ac:spMk id="14" creationId="{A196ED54-6245-1971-325D-67BDA776C2B5}"/>
          </ac:spMkLst>
        </pc:spChg>
        <pc:spChg chg="del">
          <ac:chgData name="Brayan Uriel Barrera Landero" userId="5c76625406c6b24d" providerId="LiveId" clId="{774120AB-0697-4EB4-AED9-969684C5BCD0}" dt="2022-08-03T20:22:06.433" v="4" actId="478"/>
          <ac:spMkLst>
            <pc:docMk/>
            <pc:sldMk cId="3395300039" sldId="265"/>
            <ac:spMk id="21" creationId="{9D1BDDA1-76A4-FC88-6655-684A9F0DACFD}"/>
          </ac:spMkLst>
        </pc:spChg>
        <pc:spChg chg="del">
          <ac:chgData name="Brayan Uriel Barrera Landero" userId="5c76625406c6b24d" providerId="LiveId" clId="{774120AB-0697-4EB4-AED9-969684C5BCD0}" dt="2022-08-03T20:22:02.881" v="3" actId="478"/>
          <ac:spMkLst>
            <pc:docMk/>
            <pc:sldMk cId="3395300039" sldId="265"/>
            <ac:spMk id="22" creationId="{F669EB0D-903F-D18F-D80A-EA5B7EE5D13A}"/>
          </ac:spMkLst>
        </pc:spChg>
        <pc:spChg chg="add mod">
          <ac:chgData name="Brayan Uriel Barrera Landero" userId="5c76625406c6b24d" providerId="LiveId" clId="{774120AB-0697-4EB4-AED9-969684C5BCD0}" dt="2022-08-03T20:32:46.526" v="82" actId="1076"/>
          <ac:spMkLst>
            <pc:docMk/>
            <pc:sldMk cId="3395300039" sldId="265"/>
            <ac:spMk id="26" creationId="{710809F7-948C-ADD5-C983-AEA13F372F4E}"/>
          </ac:spMkLst>
        </pc:spChg>
        <pc:spChg chg="add mod">
          <ac:chgData name="Brayan Uriel Barrera Landero" userId="5c76625406c6b24d" providerId="LiveId" clId="{774120AB-0697-4EB4-AED9-969684C5BCD0}" dt="2022-08-03T20:32:41.431" v="81" actId="207"/>
          <ac:spMkLst>
            <pc:docMk/>
            <pc:sldMk cId="3395300039" sldId="265"/>
            <ac:spMk id="27" creationId="{ED45B1C7-FD72-9EE6-D911-EC9431934793}"/>
          </ac:spMkLst>
        </pc:spChg>
        <pc:spChg chg="add mod">
          <ac:chgData name="Brayan Uriel Barrera Landero" userId="5c76625406c6b24d" providerId="LiveId" clId="{774120AB-0697-4EB4-AED9-969684C5BCD0}" dt="2022-08-03T20:30:47.190" v="67" actId="20577"/>
          <ac:spMkLst>
            <pc:docMk/>
            <pc:sldMk cId="3395300039" sldId="265"/>
            <ac:spMk id="28" creationId="{82D15B7A-97DE-19AB-CB6B-9ED8BD2B6D05}"/>
          </ac:spMkLst>
        </pc:spChg>
        <pc:spChg chg="mod">
          <ac:chgData name="Brayan Uriel Barrera Landero" userId="5c76625406c6b24d" providerId="LiveId" clId="{774120AB-0697-4EB4-AED9-969684C5BCD0}" dt="2022-08-04T18:42:31.338" v="971" actId="20577"/>
          <ac:spMkLst>
            <pc:docMk/>
            <pc:sldMk cId="3395300039" sldId="265"/>
            <ac:spMk id="33" creationId="{D4F17D7F-B7D1-FACF-8E97-4583E4F27D55}"/>
          </ac:spMkLst>
        </pc:spChg>
        <pc:graphicFrameChg chg="add mod modGraphic">
          <ac:chgData name="Brayan Uriel Barrera Landero" userId="5c76625406c6b24d" providerId="LiveId" clId="{774120AB-0697-4EB4-AED9-969684C5BCD0}" dt="2022-08-03T20:24:52.132" v="28" actId="12385"/>
          <ac:graphicFrameMkLst>
            <pc:docMk/>
            <pc:sldMk cId="3395300039" sldId="265"/>
            <ac:graphicFrameMk id="4" creationId="{442E034A-E5F0-DF1E-68D9-FA8507FCE520}"/>
          </ac:graphicFrameMkLst>
        </pc:graphicFrameChg>
        <pc:graphicFrameChg chg="add mod modGraphic">
          <ac:chgData name="Brayan Uriel Barrera Landero" userId="5c76625406c6b24d" providerId="LiveId" clId="{774120AB-0697-4EB4-AED9-969684C5BCD0}" dt="2022-08-03T20:24:48.748" v="27" actId="12385"/>
          <ac:graphicFrameMkLst>
            <pc:docMk/>
            <pc:sldMk cId="3395300039" sldId="265"/>
            <ac:graphicFrameMk id="5" creationId="{8095E892-E9F8-D796-B90F-03BD356C6568}"/>
          </ac:graphicFrameMkLst>
        </pc:graphicFrameChg>
        <pc:graphicFrameChg chg="del modGraphic">
          <ac:chgData name="Brayan Uriel Barrera Landero" userId="5c76625406c6b24d" providerId="LiveId" clId="{774120AB-0697-4EB4-AED9-969684C5BCD0}" dt="2022-08-03T20:22:25.919" v="10" actId="478"/>
          <ac:graphicFrameMkLst>
            <pc:docMk/>
            <pc:sldMk cId="3395300039" sldId="265"/>
            <ac:graphicFrameMk id="15" creationId="{9400A27D-C4B6-A6B3-FF63-37B2DEA8F1ED}"/>
          </ac:graphicFrameMkLst>
        </pc:graphicFrameChg>
        <pc:graphicFrameChg chg="del mod">
          <ac:chgData name="Brayan Uriel Barrera Landero" userId="5c76625406c6b24d" providerId="LiveId" clId="{774120AB-0697-4EB4-AED9-969684C5BCD0}" dt="2022-08-03T20:22:22.123" v="8" actId="478"/>
          <ac:graphicFrameMkLst>
            <pc:docMk/>
            <pc:sldMk cId="3395300039" sldId="265"/>
            <ac:graphicFrameMk id="17" creationId="{792BF430-EA85-547B-12E8-2DEFD956FF12}"/>
          </ac:graphicFrameMkLst>
        </pc:graphicFrameChg>
        <pc:graphicFrameChg chg="del">
          <ac:chgData name="Brayan Uriel Barrera Landero" userId="5c76625406c6b24d" providerId="LiveId" clId="{774120AB-0697-4EB4-AED9-969684C5BCD0}" dt="2022-08-03T20:22:15.397" v="5" actId="478"/>
          <ac:graphicFrameMkLst>
            <pc:docMk/>
            <pc:sldMk cId="3395300039" sldId="265"/>
            <ac:graphicFrameMk id="18" creationId="{AB92AD07-C5C0-02BF-136E-B62ABA07DD2E}"/>
          </ac:graphicFrameMkLst>
        </pc:graphicFrameChg>
        <pc:graphicFrameChg chg="del">
          <ac:chgData name="Brayan Uriel Barrera Landero" userId="5c76625406c6b24d" providerId="LiveId" clId="{774120AB-0697-4EB4-AED9-969684C5BCD0}" dt="2022-08-03T20:22:18.637" v="6" actId="478"/>
          <ac:graphicFrameMkLst>
            <pc:docMk/>
            <pc:sldMk cId="3395300039" sldId="265"/>
            <ac:graphicFrameMk id="19" creationId="{D1810569-E11B-7F57-3A49-BD776331B96D}"/>
          </ac:graphicFrameMkLst>
        </pc:graphicFrameChg>
        <pc:picChg chg="del">
          <ac:chgData name="Brayan Uriel Barrera Landero" userId="5c76625406c6b24d" providerId="LiveId" clId="{774120AB-0697-4EB4-AED9-969684C5BCD0}" dt="2022-08-03T20:21:56.523" v="1" actId="478"/>
          <ac:picMkLst>
            <pc:docMk/>
            <pc:sldMk cId="3395300039" sldId="265"/>
            <ac:picMk id="3" creationId="{BEC2DAA3-9E34-1F9E-C78D-DDFFAD5BEBF1}"/>
          </ac:picMkLst>
        </pc:picChg>
        <pc:picChg chg="add mod">
          <ac:chgData name="Brayan Uriel Barrera Landero" userId="5c76625406c6b24d" providerId="LiveId" clId="{774120AB-0697-4EB4-AED9-969684C5BCD0}" dt="2022-08-03T20:32:15.959" v="74" actId="1076"/>
          <ac:picMkLst>
            <pc:docMk/>
            <pc:sldMk cId="3395300039" sldId="265"/>
            <ac:picMk id="6" creationId="{3420CA82-3F8D-BAC1-753D-4E032503391C}"/>
          </ac:picMkLst>
        </pc:picChg>
        <pc:picChg chg="add mod">
          <ac:chgData name="Brayan Uriel Barrera Landero" userId="5c76625406c6b24d" providerId="LiveId" clId="{774120AB-0697-4EB4-AED9-969684C5BCD0}" dt="2022-08-03T20:30:29.792" v="60" actId="1076"/>
          <ac:picMkLst>
            <pc:docMk/>
            <pc:sldMk cId="3395300039" sldId="265"/>
            <ac:picMk id="7" creationId="{78DFCB59-22B6-6838-1221-CB5CA26188B2}"/>
          </ac:picMkLst>
        </pc:picChg>
        <pc:picChg chg="del">
          <ac:chgData name="Brayan Uriel Barrera Landero" userId="5c76625406c6b24d" providerId="LiveId" clId="{774120AB-0697-4EB4-AED9-969684C5BCD0}" dt="2022-08-03T20:21:58.455" v="2" actId="478"/>
          <ac:picMkLst>
            <pc:docMk/>
            <pc:sldMk cId="3395300039" sldId="265"/>
            <ac:picMk id="20" creationId="{EB7E3BFF-B20E-E233-C4A0-AE26140B75BF}"/>
          </ac:picMkLst>
        </pc:picChg>
        <pc:cxnChg chg="add mod">
          <ac:chgData name="Brayan Uriel Barrera Landero" userId="5c76625406c6b24d" providerId="LiveId" clId="{774120AB-0697-4EB4-AED9-969684C5BCD0}" dt="2022-08-03T20:32:03.081" v="73" actId="1076"/>
          <ac:cxnSpMkLst>
            <pc:docMk/>
            <pc:sldMk cId="3395300039" sldId="265"/>
            <ac:cxnSpMk id="11" creationId="{9156A40E-553A-4A18-7E30-85BDB72D8606}"/>
          </ac:cxnSpMkLst>
        </pc:cxnChg>
      </pc:sldChg>
      <pc:sldChg chg="addSp delSp modSp add mod">
        <pc:chgData name="Brayan Uriel Barrera Landero" userId="5c76625406c6b24d" providerId="LiveId" clId="{774120AB-0697-4EB4-AED9-969684C5BCD0}" dt="2022-08-04T18:42:39.183" v="973" actId="20577"/>
        <pc:sldMkLst>
          <pc:docMk/>
          <pc:sldMk cId="3164526841" sldId="266"/>
        </pc:sldMkLst>
        <pc:spChg chg="add mod">
          <ac:chgData name="Brayan Uriel Barrera Landero" userId="5c76625406c6b24d" providerId="LiveId" clId="{774120AB-0697-4EB4-AED9-969684C5BCD0}" dt="2022-08-03T20:39:14.678" v="149" actId="1076"/>
          <ac:spMkLst>
            <pc:docMk/>
            <pc:sldMk cId="3164526841" sldId="266"/>
            <ac:spMk id="10" creationId="{7AAA3F1B-EE5D-8D3B-9BE7-3474249DBE2A}"/>
          </ac:spMkLst>
        </pc:spChg>
        <pc:spChg chg="add mod">
          <ac:chgData name="Brayan Uriel Barrera Landero" userId="5c76625406c6b24d" providerId="LiveId" clId="{774120AB-0697-4EB4-AED9-969684C5BCD0}" dt="2022-08-03T20:39:18.919" v="150" actId="1076"/>
          <ac:spMkLst>
            <pc:docMk/>
            <pc:sldMk cId="3164526841" sldId="266"/>
            <ac:spMk id="11" creationId="{A2295555-802E-57BF-052C-210F2BD0D894}"/>
          </ac:spMkLst>
        </pc:spChg>
        <pc:spChg chg="mod">
          <ac:chgData name="Brayan Uriel Barrera Landero" userId="5c76625406c6b24d" providerId="LiveId" clId="{774120AB-0697-4EB4-AED9-969684C5BCD0}" dt="2022-08-03T22:09:19.876" v="365" actId="122"/>
          <ac:spMkLst>
            <pc:docMk/>
            <pc:sldMk cId="3164526841" sldId="266"/>
            <ac:spMk id="14" creationId="{A196ED54-6245-1971-325D-67BDA776C2B5}"/>
          </ac:spMkLst>
        </pc:spChg>
        <pc:spChg chg="add mod">
          <ac:chgData name="Brayan Uriel Barrera Landero" userId="5c76625406c6b24d" providerId="LiveId" clId="{774120AB-0697-4EB4-AED9-969684C5BCD0}" dt="2022-08-03T20:40:06.014" v="161" actId="207"/>
          <ac:spMkLst>
            <pc:docMk/>
            <pc:sldMk cId="3164526841" sldId="266"/>
            <ac:spMk id="21" creationId="{59BFB8C4-F031-CED5-D680-6EFD4D8D5E5B}"/>
          </ac:spMkLst>
        </pc:spChg>
        <pc:spChg chg="add mod">
          <ac:chgData name="Brayan Uriel Barrera Landero" userId="5c76625406c6b24d" providerId="LiveId" clId="{774120AB-0697-4EB4-AED9-969684C5BCD0}" dt="2022-08-03T20:40:27.575" v="167" actId="20577"/>
          <ac:spMkLst>
            <pc:docMk/>
            <pc:sldMk cId="3164526841" sldId="266"/>
            <ac:spMk id="22" creationId="{0ED590A6-A446-7F07-2C05-3BE5D7B7B812}"/>
          </ac:spMkLst>
        </pc:spChg>
        <pc:spChg chg="mod">
          <ac:chgData name="Brayan Uriel Barrera Landero" userId="5c76625406c6b24d" providerId="LiveId" clId="{774120AB-0697-4EB4-AED9-969684C5BCD0}" dt="2022-08-04T18:42:39.183" v="973" actId="20577"/>
          <ac:spMkLst>
            <pc:docMk/>
            <pc:sldMk cId="3164526841" sldId="266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774120AB-0697-4EB4-AED9-969684C5BCD0}" dt="2022-08-03T20:25:47.513" v="35" actId="255"/>
          <ac:graphicFrameMkLst>
            <pc:docMk/>
            <pc:sldMk cId="3164526841" sldId="266"/>
            <ac:graphicFrameMk id="4" creationId="{442E034A-E5F0-DF1E-68D9-FA8507FCE520}"/>
          </ac:graphicFrameMkLst>
        </pc:graphicFrameChg>
        <pc:graphicFrameChg chg="mod modGraphic">
          <ac:chgData name="Brayan Uriel Barrera Landero" userId="5c76625406c6b24d" providerId="LiveId" clId="{774120AB-0697-4EB4-AED9-969684C5BCD0}" dt="2022-08-03T20:26:05.864" v="37" actId="255"/>
          <ac:graphicFrameMkLst>
            <pc:docMk/>
            <pc:sldMk cId="3164526841" sldId="266"/>
            <ac:graphicFrameMk id="5" creationId="{8095E892-E9F8-D796-B90F-03BD356C6568}"/>
          </ac:graphicFrameMkLst>
        </pc:graphicFrameChg>
        <pc:picChg chg="add mod">
          <ac:chgData name="Brayan Uriel Barrera Landero" userId="5c76625406c6b24d" providerId="LiveId" clId="{774120AB-0697-4EB4-AED9-969684C5BCD0}" dt="2022-08-03T20:39:01.537" v="145" actId="1076"/>
          <ac:picMkLst>
            <pc:docMk/>
            <pc:sldMk cId="3164526841" sldId="266"/>
            <ac:picMk id="3" creationId="{6EAE8A26-0A30-3E91-6E9E-702488020AAF}"/>
          </ac:picMkLst>
        </pc:picChg>
        <pc:picChg chg="add del mod">
          <ac:chgData name="Brayan Uriel Barrera Landero" userId="5c76625406c6b24d" providerId="LiveId" clId="{774120AB-0697-4EB4-AED9-969684C5BCD0}" dt="2022-08-03T20:37:34.062" v="135" actId="478"/>
          <ac:picMkLst>
            <pc:docMk/>
            <pc:sldMk cId="3164526841" sldId="266"/>
            <ac:picMk id="15" creationId="{9819FB64-18F5-58D3-FFC2-D21A44BF80EB}"/>
          </ac:picMkLst>
        </pc:picChg>
        <pc:picChg chg="add mod modCrop">
          <ac:chgData name="Brayan Uriel Barrera Landero" userId="5c76625406c6b24d" providerId="LiveId" clId="{774120AB-0697-4EB4-AED9-969684C5BCD0}" dt="2022-08-03T20:39:06.222" v="147" actId="1076"/>
          <ac:picMkLst>
            <pc:docMk/>
            <pc:sldMk cId="3164526841" sldId="266"/>
            <ac:picMk id="18" creationId="{A67B99A7-DD8A-F8BB-10D4-60393C43A2C3}"/>
          </ac:picMkLst>
        </pc:picChg>
        <pc:cxnChg chg="add mod">
          <ac:chgData name="Brayan Uriel Barrera Landero" userId="5c76625406c6b24d" providerId="LiveId" clId="{774120AB-0697-4EB4-AED9-969684C5BCD0}" dt="2022-08-03T20:39:11.254" v="148" actId="1076"/>
          <ac:cxnSpMkLst>
            <pc:docMk/>
            <pc:sldMk cId="3164526841" sldId="266"/>
            <ac:cxnSpMk id="7" creationId="{0B26D9D5-8BCD-74DD-55DE-F81F35BE419F}"/>
          </ac:cxnSpMkLst>
        </pc:cxnChg>
        <pc:cxnChg chg="add mod">
          <ac:chgData name="Brayan Uriel Barrera Landero" userId="5c76625406c6b24d" providerId="LiveId" clId="{774120AB-0697-4EB4-AED9-969684C5BCD0}" dt="2022-08-03T20:39:46.617" v="154" actId="1582"/>
          <ac:cxnSpMkLst>
            <pc:docMk/>
            <pc:sldMk cId="3164526841" sldId="266"/>
            <ac:cxnSpMk id="20" creationId="{96FC900F-33E9-21F8-B8E7-F0E9106FBCA3}"/>
          </ac:cxnSpMkLst>
        </pc:cxnChg>
      </pc:sldChg>
      <pc:sldChg chg="addSp delSp modSp add mod">
        <pc:chgData name="Brayan Uriel Barrera Landero" userId="5c76625406c6b24d" providerId="LiveId" clId="{774120AB-0697-4EB4-AED9-969684C5BCD0}" dt="2022-08-04T18:42:45.227" v="975" actId="20577"/>
        <pc:sldMkLst>
          <pc:docMk/>
          <pc:sldMk cId="2886677736" sldId="267"/>
        </pc:sldMkLst>
        <pc:spChg chg="add del">
          <ac:chgData name="Brayan Uriel Barrera Landero" userId="5c76625406c6b24d" providerId="LiveId" clId="{774120AB-0697-4EB4-AED9-969684C5BCD0}" dt="2022-08-03T21:04:38.242" v="329" actId="478"/>
          <ac:spMkLst>
            <pc:docMk/>
            <pc:sldMk cId="2886677736" sldId="267"/>
            <ac:spMk id="8" creationId="{C9900DE7-1973-C4E0-7CC0-7200D109A201}"/>
          </ac:spMkLst>
        </pc:spChg>
        <pc:spChg chg="del">
          <ac:chgData name="Brayan Uriel Barrera Landero" userId="5c76625406c6b24d" providerId="LiveId" clId="{774120AB-0697-4EB4-AED9-969684C5BCD0}" dt="2022-08-03T20:50:21.160" v="188" actId="478"/>
          <ac:spMkLst>
            <pc:docMk/>
            <pc:sldMk cId="2886677736" sldId="267"/>
            <ac:spMk id="10" creationId="{7AAA3F1B-EE5D-8D3B-9BE7-3474249DBE2A}"/>
          </ac:spMkLst>
        </pc:spChg>
        <pc:spChg chg="del mod">
          <ac:chgData name="Brayan Uriel Barrera Landero" userId="5c76625406c6b24d" providerId="LiveId" clId="{774120AB-0697-4EB4-AED9-969684C5BCD0}" dt="2022-08-03T20:50:23.608" v="190" actId="478"/>
          <ac:spMkLst>
            <pc:docMk/>
            <pc:sldMk cId="2886677736" sldId="267"/>
            <ac:spMk id="11" creationId="{A2295555-802E-57BF-052C-210F2BD0D894}"/>
          </ac:spMkLst>
        </pc:spChg>
        <pc:spChg chg="mod">
          <ac:chgData name="Brayan Uriel Barrera Landero" userId="5c76625406c6b24d" providerId="LiveId" clId="{774120AB-0697-4EB4-AED9-969684C5BCD0}" dt="2022-08-03T20:53:41.205" v="230" actId="1076"/>
          <ac:spMkLst>
            <pc:docMk/>
            <pc:sldMk cId="2886677736" sldId="267"/>
            <ac:spMk id="12" creationId="{4E73FF88-9D9C-B8EE-DA2D-C903D11E10FE}"/>
          </ac:spMkLst>
        </pc:spChg>
        <pc:spChg chg="mod">
          <ac:chgData name="Brayan Uriel Barrera Landero" userId="5c76625406c6b24d" providerId="LiveId" clId="{774120AB-0697-4EB4-AED9-969684C5BCD0}" dt="2022-08-03T22:09:24.788" v="366" actId="122"/>
          <ac:spMkLst>
            <pc:docMk/>
            <pc:sldMk cId="2886677736" sldId="267"/>
            <ac:spMk id="14" creationId="{A196ED54-6245-1971-325D-67BDA776C2B5}"/>
          </ac:spMkLst>
        </pc:spChg>
        <pc:spChg chg="add del">
          <ac:chgData name="Brayan Uriel Barrera Landero" userId="5c76625406c6b24d" providerId="LiveId" clId="{774120AB-0697-4EB4-AED9-969684C5BCD0}" dt="2022-08-03T21:04:48.560" v="331" actId="478"/>
          <ac:spMkLst>
            <pc:docMk/>
            <pc:sldMk cId="2886677736" sldId="267"/>
            <ac:spMk id="15" creationId="{03353455-363B-193C-45CD-39ECD25F0401}"/>
          </ac:spMkLst>
        </pc:spChg>
        <pc:spChg chg="del">
          <ac:chgData name="Brayan Uriel Barrera Landero" userId="5c76625406c6b24d" providerId="LiveId" clId="{774120AB-0697-4EB4-AED9-969684C5BCD0}" dt="2022-08-03T20:50:28.726" v="193" actId="478"/>
          <ac:spMkLst>
            <pc:docMk/>
            <pc:sldMk cId="2886677736" sldId="267"/>
            <ac:spMk id="21" creationId="{59BFB8C4-F031-CED5-D680-6EFD4D8D5E5B}"/>
          </ac:spMkLst>
        </pc:spChg>
        <pc:spChg chg="del">
          <ac:chgData name="Brayan Uriel Barrera Landero" userId="5c76625406c6b24d" providerId="LiveId" clId="{774120AB-0697-4EB4-AED9-969684C5BCD0}" dt="2022-08-03T20:50:30.673" v="194" actId="478"/>
          <ac:spMkLst>
            <pc:docMk/>
            <pc:sldMk cId="2886677736" sldId="267"/>
            <ac:spMk id="22" creationId="{0ED590A6-A446-7F07-2C05-3BE5D7B7B812}"/>
          </ac:spMkLst>
        </pc:spChg>
        <pc:spChg chg="mod">
          <ac:chgData name="Brayan Uriel Barrera Landero" userId="5c76625406c6b24d" providerId="LiveId" clId="{774120AB-0697-4EB4-AED9-969684C5BCD0}" dt="2022-08-04T18:42:45.227" v="975" actId="20577"/>
          <ac:spMkLst>
            <pc:docMk/>
            <pc:sldMk cId="2886677736" sldId="267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774120AB-0697-4EB4-AED9-969684C5BCD0}" dt="2022-08-03T20:53:35.473" v="229" actId="1076"/>
          <ac:graphicFrameMkLst>
            <pc:docMk/>
            <pc:sldMk cId="2886677736" sldId="267"/>
            <ac:graphicFrameMk id="4" creationId="{442E034A-E5F0-DF1E-68D9-FA8507FCE520}"/>
          </ac:graphicFrameMkLst>
        </pc:graphicFrameChg>
        <pc:graphicFrameChg chg="mod modGraphic">
          <ac:chgData name="Brayan Uriel Barrera Landero" userId="5c76625406c6b24d" providerId="LiveId" clId="{774120AB-0697-4EB4-AED9-969684C5BCD0}" dt="2022-08-03T20:53:31.374" v="228" actId="1076"/>
          <ac:graphicFrameMkLst>
            <pc:docMk/>
            <pc:sldMk cId="2886677736" sldId="267"/>
            <ac:graphicFrameMk id="5" creationId="{8095E892-E9F8-D796-B90F-03BD356C6568}"/>
          </ac:graphicFrameMkLst>
        </pc:graphicFrameChg>
        <pc:picChg chg="del">
          <ac:chgData name="Brayan Uriel Barrera Landero" userId="5c76625406c6b24d" providerId="LiveId" clId="{774120AB-0697-4EB4-AED9-969684C5BCD0}" dt="2022-08-03T20:50:18.559" v="186" actId="478"/>
          <ac:picMkLst>
            <pc:docMk/>
            <pc:sldMk cId="2886677736" sldId="267"/>
            <ac:picMk id="3" creationId="{6EAE8A26-0A30-3E91-6E9E-702488020AAF}"/>
          </ac:picMkLst>
        </pc:picChg>
        <pc:picChg chg="add del mod">
          <ac:chgData name="Brayan Uriel Barrera Landero" userId="5c76625406c6b24d" providerId="LiveId" clId="{774120AB-0697-4EB4-AED9-969684C5BCD0}" dt="2022-08-03T21:04:34.849" v="327" actId="478"/>
          <ac:picMkLst>
            <pc:docMk/>
            <pc:sldMk cId="2886677736" sldId="267"/>
            <ac:picMk id="6" creationId="{8BC5CE7B-2D5B-CA50-20FE-C5329669A461}"/>
          </ac:picMkLst>
        </pc:picChg>
        <pc:picChg chg="add mod modCrop">
          <ac:chgData name="Brayan Uriel Barrera Landero" userId="5c76625406c6b24d" providerId="LiveId" clId="{774120AB-0697-4EB4-AED9-969684C5BCD0}" dt="2022-08-03T21:07:20.884" v="354" actId="1076"/>
          <ac:picMkLst>
            <pc:docMk/>
            <pc:sldMk cId="2886677736" sldId="267"/>
            <ac:picMk id="17" creationId="{50F5727E-4D1B-6DDA-DCF2-D64E749694EA}"/>
          </ac:picMkLst>
        </pc:picChg>
        <pc:picChg chg="del">
          <ac:chgData name="Brayan Uriel Barrera Landero" userId="5c76625406c6b24d" providerId="LiveId" clId="{774120AB-0697-4EB4-AED9-969684C5BCD0}" dt="2022-08-03T20:50:25.123" v="191" actId="478"/>
          <ac:picMkLst>
            <pc:docMk/>
            <pc:sldMk cId="2886677736" sldId="267"/>
            <ac:picMk id="18" creationId="{A67B99A7-DD8A-F8BB-10D4-60393C43A2C3}"/>
          </ac:picMkLst>
        </pc:picChg>
        <pc:picChg chg="add del">
          <ac:chgData name="Brayan Uriel Barrera Landero" userId="5c76625406c6b24d" providerId="LiveId" clId="{774120AB-0697-4EB4-AED9-969684C5BCD0}" dt="2022-08-03T21:05:42.835" v="341" actId="478"/>
          <ac:picMkLst>
            <pc:docMk/>
            <pc:sldMk cId="2886677736" sldId="267"/>
            <ac:picMk id="19" creationId="{31F43B3C-20A8-F279-9C0A-08C39560E5D0}"/>
          </ac:picMkLst>
        </pc:picChg>
        <pc:picChg chg="add mod ord modCrop">
          <ac:chgData name="Brayan Uriel Barrera Landero" userId="5c76625406c6b24d" providerId="LiveId" clId="{774120AB-0697-4EB4-AED9-969684C5BCD0}" dt="2022-08-03T21:07:00.175" v="350" actId="167"/>
          <ac:picMkLst>
            <pc:docMk/>
            <pc:sldMk cId="2886677736" sldId="267"/>
            <ac:picMk id="24" creationId="{B84338D6-0063-A32B-64AE-D35BB9587879}"/>
          </ac:picMkLst>
        </pc:picChg>
        <pc:picChg chg="add del mod">
          <ac:chgData name="Brayan Uriel Barrera Landero" userId="5c76625406c6b24d" providerId="LiveId" clId="{774120AB-0697-4EB4-AED9-969684C5BCD0}" dt="2022-08-03T21:03:59.653" v="324" actId="478"/>
          <ac:picMkLst>
            <pc:docMk/>
            <pc:sldMk cId="2886677736" sldId="267"/>
            <ac:picMk id="26" creationId="{184838EE-2ECB-198A-525A-2B90FDF2BF4A}"/>
          </ac:picMkLst>
        </pc:picChg>
        <pc:picChg chg="add mod">
          <ac:chgData name="Brayan Uriel Barrera Landero" userId="5c76625406c6b24d" providerId="LiveId" clId="{774120AB-0697-4EB4-AED9-969684C5BCD0}" dt="2022-08-03T21:04:12.902" v="326"/>
          <ac:picMkLst>
            <pc:docMk/>
            <pc:sldMk cId="2886677736" sldId="267"/>
            <ac:picMk id="27" creationId="{8930447C-2EE2-CF79-3B80-AF08DA55A77F}"/>
          </ac:picMkLst>
        </pc:picChg>
        <pc:cxnChg chg="del">
          <ac:chgData name="Brayan Uriel Barrera Landero" userId="5c76625406c6b24d" providerId="LiveId" clId="{774120AB-0697-4EB4-AED9-969684C5BCD0}" dt="2022-08-03T20:50:19.903" v="187" actId="478"/>
          <ac:cxnSpMkLst>
            <pc:docMk/>
            <pc:sldMk cId="2886677736" sldId="267"/>
            <ac:cxnSpMk id="7" creationId="{0B26D9D5-8BCD-74DD-55DE-F81F35BE419F}"/>
          </ac:cxnSpMkLst>
        </pc:cxnChg>
        <pc:cxnChg chg="del">
          <ac:chgData name="Brayan Uriel Barrera Landero" userId="5c76625406c6b24d" providerId="LiveId" clId="{774120AB-0697-4EB4-AED9-969684C5BCD0}" dt="2022-08-03T20:50:26.867" v="192" actId="478"/>
          <ac:cxnSpMkLst>
            <pc:docMk/>
            <pc:sldMk cId="2886677736" sldId="267"/>
            <ac:cxnSpMk id="20" creationId="{96FC900F-33E9-21F8-B8E7-F0E9106FBCA3}"/>
          </ac:cxnSpMkLst>
        </pc:cxnChg>
      </pc:sldChg>
      <pc:sldChg chg="addSp delSp modSp add mod">
        <pc:chgData name="Brayan Uriel Barrera Landero" userId="5c76625406c6b24d" providerId="LiveId" clId="{774120AB-0697-4EB4-AED9-969684C5BCD0}" dt="2022-08-04T18:42:53.484" v="979" actId="20577"/>
        <pc:sldMkLst>
          <pc:docMk/>
          <pc:sldMk cId="4174510780" sldId="268"/>
        </pc:sldMkLst>
        <pc:spChg chg="mod">
          <ac:chgData name="Brayan Uriel Barrera Landero" userId="5c76625406c6b24d" providerId="LiveId" clId="{774120AB-0697-4EB4-AED9-969684C5BCD0}" dt="2022-08-03T20:59:06.079" v="292" actId="1076"/>
          <ac:spMkLst>
            <pc:docMk/>
            <pc:sldMk cId="4174510780" sldId="268"/>
            <ac:spMk id="12" creationId="{4E73FF88-9D9C-B8EE-DA2D-C903D11E10FE}"/>
          </ac:spMkLst>
        </pc:spChg>
        <pc:spChg chg="mod">
          <ac:chgData name="Brayan Uriel Barrera Landero" userId="5c76625406c6b24d" providerId="LiveId" clId="{774120AB-0697-4EB4-AED9-969684C5BCD0}" dt="2022-08-03T22:09:30.761" v="367" actId="122"/>
          <ac:spMkLst>
            <pc:docMk/>
            <pc:sldMk cId="4174510780" sldId="268"/>
            <ac:spMk id="14" creationId="{A196ED54-6245-1971-325D-67BDA776C2B5}"/>
          </ac:spMkLst>
        </pc:spChg>
        <pc:spChg chg="mod">
          <ac:chgData name="Brayan Uriel Barrera Landero" userId="5c76625406c6b24d" providerId="LiveId" clId="{774120AB-0697-4EB4-AED9-969684C5BCD0}" dt="2022-08-04T18:42:53.484" v="979" actId="20577"/>
          <ac:spMkLst>
            <pc:docMk/>
            <pc:sldMk cId="4174510780" sldId="268"/>
            <ac:spMk id="33" creationId="{D4F17D7F-B7D1-FACF-8E97-4583E4F27D55}"/>
          </ac:spMkLst>
        </pc:spChg>
        <pc:graphicFrameChg chg="add mod modGraphic">
          <ac:chgData name="Brayan Uriel Barrera Landero" userId="5c76625406c6b24d" providerId="LiveId" clId="{774120AB-0697-4EB4-AED9-969684C5BCD0}" dt="2022-08-03T20:59:10.446" v="293" actId="1076"/>
          <ac:graphicFrameMkLst>
            <pc:docMk/>
            <pc:sldMk cId="4174510780" sldId="268"/>
            <ac:graphicFrameMk id="3" creationId="{F5130FFC-46AF-FB6B-A1CA-7B55EC91D17E}"/>
          </ac:graphicFrameMkLst>
        </pc:graphicFrameChg>
        <pc:graphicFrameChg chg="del modGraphic">
          <ac:chgData name="Brayan Uriel Barrera Landero" userId="5c76625406c6b24d" providerId="LiveId" clId="{774120AB-0697-4EB4-AED9-969684C5BCD0}" dt="2022-08-03T20:54:29.374" v="240" actId="478"/>
          <ac:graphicFrameMkLst>
            <pc:docMk/>
            <pc:sldMk cId="4174510780" sldId="268"/>
            <ac:graphicFrameMk id="4" creationId="{442E034A-E5F0-DF1E-68D9-FA8507FCE520}"/>
          </ac:graphicFrameMkLst>
        </pc:graphicFrameChg>
        <pc:graphicFrameChg chg="del">
          <ac:chgData name="Brayan Uriel Barrera Landero" userId="5c76625406c6b24d" providerId="LiveId" clId="{774120AB-0697-4EB4-AED9-969684C5BCD0}" dt="2022-08-03T20:54:31.411" v="241" actId="478"/>
          <ac:graphicFrameMkLst>
            <pc:docMk/>
            <pc:sldMk cId="4174510780" sldId="268"/>
            <ac:graphicFrameMk id="5" creationId="{8095E892-E9F8-D796-B90F-03BD356C6568}"/>
          </ac:graphicFrameMkLst>
        </pc:graphicFrameChg>
        <pc:graphicFrameChg chg="add del mod modGraphic">
          <ac:chgData name="Brayan Uriel Barrera Landero" userId="5c76625406c6b24d" providerId="LiveId" clId="{774120AB-0697-4EB4-AED9-969684C5BCD0}" dt="2022-08-03T20:59:15.487" v="294" actId="1076"/>
          <ac:graphicFrameMkLst>
            <pc:docMk/>
            <pc:sldMk cId="4174510780" sldId="268"/>
            <ac:graphicFrameMk id="7" creationId="{2567311D-E70E-41C5-C26A-48B4A12A28B0}"/>
          </ac:graphicFrameMkLst>
        </pc:graphicFrameChg>
        <pc:graphicFrameChg chg="add del mod modGraphic">
          <ac:chgData name="Brayan Uriel Barrera Landero" userId="5c76625406c6b24d" providerId="LiveId" clId="{774120AB-0697-4EB4-AED9-969684C5BCD0}" dt="2022-08-03T20:55:20.891" v="249" actId="478"/>
          <ac:graphicFrameMkLst>
            <pc:docMk/>
            <pc:sldMk cId="4174510780" sldId="268"/>
            <ac:graphicFrameMk id="17" creationId="{74194FD6-92A8-2495-29FC-DEC9174BCFBD}"/>
          </ac:graphicFrameMkLst>
        </pc:graphicFrameChg>
        <pc:graphicFrameChg chg="add del mod">
          <ac:chgData name="Brayan Uriel Barrera Landero" userId="5c76625406c6b24d" providerId="LiveId" clId="{774120AB-0697-4EB4-AED9-969684C5BCD0}" dt="2022-08-03T20:55:24.147" v="250" actId="478"/>
          <ac:graphicFrameMkLst>
            <pc:docMk/>
            <pc:sldMk cId="4174510780" sldId="268"/>
            <ac:graphicFrameMk id="18" creationId="{AA4EFCCD-F9CA-231E-C665-36077389CB78}"/>
          </ac:graphicFrameMkLst>
        </pc:graphicFrameChg>
        <pc:picChg chg="del">
          <ac:chgData name="Brayan Uriel Barrera Landero" userId="5c76625406c6b24d" providerId="LiveId" clId="{774120AB-0697-4EB4-AED9-969684C5BCD0}" dt="2022-08-03T20:54:06.128" v="236" actId="478"/>
          <ac:picMkLst>
            <pc:docMk/>
            <pc:sldMk cId="4174510780" sldId="268"/>
            <ac:picMk id="6" creationId="{8BC5CE7B-2D5B-CA50-20FE-C5329669A461}"/>
          </ac:picMkLst>
        </pc:picChg>
        <pc:picChg chg="add mod modCrop">
          <ac:chgData name="Brayan Uriel Barrera Landero" userId="5c76625406c6b24d" providerId="LiveId" clId="{774120AB-0697-4EB4-AED9-969684C5BCD0}" dt="2022-08-03T21:00:46.150" v="306" actId="1076"/>
          <ac:picMkLst>
            <pc:docMk/>
            <pc:sldMk cId="4174510780" sldId="268"/>
            <ac:picMk id="8" creationId="{7CE68BB8-2022-F3EE-5CD2-F5D3B418D2D2}"/>
          </ac:picMkLst>
        </pc:picChg>
        <pc:picChg chg="add mod">
          <ac:chgData name="Brayan Uriel Barrera Landero" userId="5c76625406c6b24d" providerId="LiveId" clId="{774120AB-0697-4EB4-AED9-969684C5BCD0}" dt="2022-08-03T21:00:29.648" v="304" actId="1076"/>
          <ac:picMkLst>
            <pc:docMk/>
            <pc:sldMk cId="4174510780" sldId="268"/>
            <ac:picMk id="11" creationId="{D68B041A-FD5E-1430-D45C-63C475F8C340}"/>
          </ac:picMkLst>
        </pc:picChg>
        <pc:picChg chg="add del mod">
          <ac:chgData name="Brayan Uriel Barrera Landero" userId="5c76625406c6b24d" providerId="LiveId" clId="{774120AB-0697-4EB4-AED9-969684C5BCD0}" dt="2022-08-03T21:02:37.342" v="316" actId="478"/>
          <ac:picMkLst>
            <pc:docMk/>
            <pc:sldMk cId="4174510780" sldId="268"/>
            <ac:picMk id="15" creationId="{B1A1D80E-FCAF-A43E-2557-506B3B1425D8}"/>
          </ac:picMkLst>
        </pc:picChg>
        <pc:picChg chg="mod">
          <ac:chgData name="Brayan Uriel Barrera Landero" userId="5c76625406c6b24d" providerId="LiveId" clId="{774120AB-0697-4EB4-AED9-969684C5BCD0}" dt="2022-08-03T21:02:01.447" v="308" actId="1076"/>
          <ac:picMkLst>
            <pc:docMk/>
            <pc:sldMk cId="4174510780" sldId="268"/>
            <ac:picMk id="16" creationId="{B625B05E-C590-957A-9A5E-CB0D9095DE6A}"/>
          </ac:picMkLst>
        </pc:picChg>
        <pc:picChg chg="add mod ord">
          <ac:chgData name="Brayan Uriel Barrera Landero" userId="5c76625406c6b24d" providerId="LiveId" clId="{774120AB-0697-4EB4-AED9-969684C5BCD0}" dt="2022-08-03T21:04:07.241" v="325" actId="167"/>
          <ac:picMkLst>
            <pc:docMk/>
            <pc:sldMk cId="4174510780" sldId="268"/>
            <ac:picMk id="19" creationId="{FE8CA1FA-0A63-0344-DB15-CD052C9083AC}"/>
          </ac:picMkLst>
        </pc:picChg>
      </pc:sldChg>
      <pc:sldChg chg="modSp add del mod">
        <pc:chgData name="Brayan Uriel Barrera Landero" userId="5c76625406c6b24d" providerId="LiveId" clId="{774120AB-0697-4EB4-AED9-969684C5BCD0}" dt="2022-08-03T22:09:42.726" v="369" actId="2696"/>
        <pc:sldMkLst>
          <pc:docMk/>
          <pc:sldMk cId="460716803" sldId="269"/>
        </pc:sldMkLst>
        <pc:spChg chg="mod">
          <ac:chgData name="Brayan Uriel Barrera Landero" userId="5c76625406c6b24d" providerId="LiveId" clId="{774120AB-0697-4EB4-AED9-969684C5BCD0}" dt="2022-08-03T22:09:35.657" v="368" actId="122"/>
          <ac:spMkLst>
            <pc:docMk/>
            <pc:sldMk cId="460716803" sldId="269"/>
            <ac:spMk id="14" creationId="{A196ED54-6245-1971-325D-67BDA776C2B5}"/>
          </ac:spMkLst>
        </pc:spChg>
      </pc:sldChg>
      <pc:sldChg chg="addSp delSp modSp add mod">
        <pc:chgData name="Brayan Uriel Barrera Landero" userId="5c76625406c6b24d" providerId="LiveId" clId="{774120AB-0697-4EB4-AED9-969684C5BCD0}" dt="2022-08-04T18:42:58.149" v="981" actId="20577"/>
        <pc:sldMkLst>
          <pc:docMk/>
          <pc:sldMk cId="2709547746" sldId="270"/>
        </pc:sldMkLst>
        <pc:spChg chg="add del mod">
          <ac:chgData name="Brayan Uriel Barrera Landero" userId="5c76625406c6b24d" providerId="LiveId" clId="{774120AB-0697-4EB4-AED9-969684C5BCD0}" dt="2022-08-03T22:50:47.796" v="457" actId="478"/>
          <ac:spMkLst>
            <pc:docMk/>
            <pc:sldMk cId="2709547746" sldId="270"/>
            <ac:spMk id="6" creationId="{F98C25D5-BF2A-D730-F24D-AA4915A7DE89}"/>
          </ac:spMkLst>
        </pc:spChg>
        <pc:spChg chg="del mod">
          <ac:chgData name="Brayan Uriel Barrera Landero" userId="5c76625406c6b24d" providerId="LiveId" clId="{774120AB-0697-4EB4-AED9-969684C5BCD0}" dt="2022-08-03T22:49:32.066" v="434" actId="478"/>
          <ac:spMkLst>
            <pc:docMk/>
            <pc:sldMk cId="2709547746" sldId="270"/>
            <ac:spMk id="12" creationId="{4E73FF88-9D9C-B8EE-DA2D-C903D11E10FE}"/>
          </ac:spMkLst>
        </pc:spChg>
        <pc:spChg chg="mod">
          <ac:chgData name="Brayan Uriel Barrera Landero" userId="5c76625406c6b24d" providerId="LiveId" clId="{774120AB-0697-4EB4-AED9-969684C5BCD0}" dt="2022-08-03T22:08:41.102" v="359" actId="122"/>
          <ac:spMkLst>
            <pc:docMk/>
            <pc:sldMk cId="2709547746" sldId="270"/>
            <ac:spMk id="14" creationId="{A196ED54-6245-1971-325D-67BDA776C2B5}"/>
          </ac:spMkLst>
        </pc:spChg>
        <pc:spChg chg="add mod">
          <ac:chgData name="Brayan Uriel Barrera Landero" userId="5c76625406c6b24d" providerId="LiveId" clId="{774120AB-0697-4EB4-AED9-969684C5BCD0}" dt="2022-08-03T22:57:12.754" v="497" actId="1076"/>
          <ac:spMkLst>
            <pc:docMk/>
            <pc:sldMk cId="2709547746" sldId="270"/>
            <ac:spMk id="22" creationId="{FEA6EEF9-422D-6B5F-6B71-C579F93055FE}"/>
          </ac:spMkLst>
        </pc:spChg>
        <pc:spChg chg="add mod">
          <ac:chgData name="Brayan Uriel Barrera Landero" userId="5c76625406c6b24d" providerId="LiveId" clId="{774120AB-0697-4EB4-AED9-969684C5BCD0}" dt="2022-08-03T22:51:09.995" v="463" actId="1076"/>
          <ac:spMkLst>
            <pc:docMk/>
            <pc:sldMk cId="2709547746" sldId="270"/>
            <ac:spMk id="24" creationId="{9F9D014C-61AB-93FE-243F-C78C9619914C}"/>
          </ac:spMkLst>
        </pc:spChg>
        <pc:spChg chg="add mod">
          <ac:chgData name="Brayan Uriel Barrera Landero" userId="5c76625406c6b24d" providerId="LiveId" clId="{774120AB-0697-4EB4-AED9-969684C5BCD0}" dt="2022-08-03T22:51:45.695" v="474" actId="1076"/>
          <ac:spMkLst>
            <pc:docMk/>
            <pc:sldMk cId="2709547746" sldId="270"/>
            <ac:spMk id="26" creationId="{4B860C0B-82F6-CBDD-FE1A-1DD5C5B997DA}"/>
          </ac:spMkLst>
        </pc:spChg>
        <pc:spChg chg="add mod">
          <ac:chgData name="Brayan Uriel Barrera Landero" userId="5c76625406c6b24d" providerId="LiveId" clId="{774120AB-0697-4EB4-AED9-969684C5BCD0}" dt="2022-08-03T22:58:36.099" v="513" actId="1076"/>
          <ac:spMkLst>
            <pc:docMk/>
            <pc:sldMk cId="2709547746" sldId="270"/>
            <ac:spMk id="32" creationId="{61131B1C-1637-3076-1D0D-9198BCBA2AAB}"/>
          </ac:spMkLst>
        </pc:spChg>
        <pc:spChg chg="mod">
          <ac:chgData name="Brayan Uriel Barrera Landero" userId="5c76625406c6b24d" providerId="LiveId" clId="{774120AB-0697-4EB4-AED9-969684C5BCD0}" dt="2022-08-04T18:42:58.149" v="981" actId="20577"/>
          <ac:spMkLst>
            <pc:docMk/>
            <pc:sldMk cId="2709547746" sldId="270"/>
            <ac:spMk id="33" creationId="{D4F17D7F-B7D1-FACF-8E97-4583E4F27D55}"/>
          </ac:spMkLst>
        </pc:spChg>
        <pc:spChg chg="add mod">
          <ac:chgData name="Brayan Uriel Barrera Landero" userId="5c76625406c6b24d" providerId="LiveId" clId="{774120AB-0697-4EB4-AED9-969684C5BCD0}" dt="2022-08-03T22:58:25.970" v="511" actId="1076"/>
          <ac:spMkLst>
            <pc:docMk/>
            <pc:sldMk cId="2709547746" sldId="270"/>
            <ac:spMk id="34" creationId="{69AC9907-45C7-7187-44F3-1C5768244993}"/>
          </ac:spMkLst>
        </pc:spChg>
        <pc:spChg chg="add mod">
          <ac:chgData name="Brayan Uriel Barrera Landero" userId="5c76625406c6b24d" providerId="LiveId" clId="{774120AB-0697-4EB4-AED9-969684C5BCD0}" dt="2022-08-03T23:13:22.753" v="687" actId="1076"/>
          <ac:spMkLst>
            <pc:docMk/>
            <pc:sldMk cId="2709547746" sldId="270"/>
            <ac:spMk id="38" creationId="{70F32375-F150-BEE2-0A2D-3165F11FE553}"/>
          </ac:spMkLst>
        </pc:spChg>
        <pc:spChg chg="add mod">
          <ac:chgData name="Brayan Uriel Barrera Landero" userId="5c76625406c6b24d" providerId="LiveId" clId="{774120AB-0697-4EB4-AED9-969684C5BCD0}" dt="2022-08-03T23:13:17.007" v="685" actId="1076"/>
          <ac:spMkLst>
            <pc:docMk/>
            <pc:sldMk cId="2709547746" sldId="270"/>
            <ac:spMk id="40" creationId="{CCC779FF-E338-A089-8082-F2B1E262C472}"/>
          </ac:spMkLst>
        </pc:spChg>
        <pc:spChg chg="add mod">
          <ac:chgData name="Brayan Uriel Barrera Landero" userId="5c76625406c6b24d" providerId="LiveId" clId="{774120AB-0697-4EB4-AED9-969684C5BCD0}" dt="2022-08-03T23:12:51.393" v="680" actId="1076"/>
          <ac:spMkLst>
            <pc:docMk/>
            <pc:sldMk cId="2709547746" sldId="270"/>
            <ac:spMk id="42" creationId="{ADC4D6D0-CEEA-50DA-DE43-45F0DF3C9F06}"/>
          </ac:spMkLst>
        </pc:spChg>
        <pc:spChg chg="add mod">
          <ac:chgData name="Brayan Uriel Barrera Landero" userId="5c76625406c6b24d" providerId="LiveId" clId="{774120AB-0697-4EB4-AED9-969684C5BCD0}" dt="2022-08-03T23:06:27.097" v="614" actId="1076"/>
          <ac:spMkLst>
            <pc:docMk/>
            <pc:sldMk cId="2709547746" sldId="270"/>
            <ac:spMk id="51" creationId="{395C1D8D-795B-A240-556B-4644425BD736}"/>
          </ac:spMkLst>
        </pc:spChg>
        <pc:spChg chg="add mod">
          <ac:chgData name="Brayan Uriel Barrera Landero" userId="5c76625406c6b24d" providerId="LiveId" clId="{774120AB-0697-4EB4-AED9-969684C5BCD0}" dt="2022-08-03T23:12:09.555" v="670" actId="1076"/>
          <ac:spMkLst>
            <pc:docMk/>
            <pc:sldMk cId="2709547746" sldId="270"/>
            <ac:spMk id="53" creationId="{54BE7A86-5920-A7D0-9824-3A6CB4EFDE83}"/>
          </ac:spMkLst>
        </pc:spChg>
        <pc:spChg chg="add mod">
          <ac:chgData name="Brayan Uriel Barrera Landero" userId="5c76625406c6b24d" providerId="LiveId" clId="{774120AB-0697-4EB4-AED9-969684C5BCD0}" dt="2022-08-03T23:12:12.606" v="671" actId="1076"/>
          <ac:spMkLst>
            <pc:docMk/>
            <pc:sldMk cId="2709547746" sldId="270"/>
            <ac:spMk id="55" creationId="{38B8F706-A334-8C77-1DC4-ED8296AB90D0}"/>
          </ac:spMkLst>
        </pc:spChg>
        <pc:spChg chg="add mod">
          <ac:chgData name="Brayan Uriel Barrera Landero" userId="5c76625406c6b24d" providerId="LiveId" clId="{774120AB-0697-4EB4-AED9-969684C5BCD0}" dt="2022-08-03T23:12:20.770" v="672" actId="1076"/>
          <ac:spMkLst>
            <pc:docMk/>
            <pc:sldMk cId="2709547746" sldId="270"/>
            <ac:spMk id="60" creationId="{02182DB8-94B3-9763-5BD7-16C741AE6A93}"/>
          </ac:spMkLst>
        </pc:spChg>
        <pc:spChg chg="add mod">
          <ac:chgData name="Brayan Uriel Barrera Landero" userId="5c76625406c6b24d" providerId="LiveId" clId="{774120AB-0697-4EB4-AED9-969684C5BCD0}" dt="2022-08-03T23:12:27.403" v="675" actId="1076"/>
          <ac:spMkLst>
            <pc:docMk/>
            <pc:sldMk cId="2709547746" sldId="270"/>
            <ac:spMk id="63" creationId="{868FB243-1FF9-B39E-AA21-E1ADB9CAAED0}"/>
          </ac:spMkLst>
        </pc:spChg>
        <pc:spChg chg="add mod">
          <ac:chgData name="Brayan Uriel Barrera Landero" userId="5c76625406c6b24d" providerId="LiveId" clId="{774120AB-0697-4EB4-AED9-969684C5BCD0}" dt="2022-08-03T23:12:34.748" v="678" actId="20577"/>
          <ac:spMkLst>
            <pc:docMk/>
            <pc:sldMk cId="2709547746" sldId="270"/>
            <ac:spMk id="65" creationId="{0ADD1677-E44C-4A85-0A91-FCE6E32AA173}"/>
          </ac:spMkLst>
        </pc:spChg>
        <pc:spChg chg="add mod">
          <ac:chgData name="Brayan Uriel Barrera Landero" userId="5c76625406c6b24d" providerId="LiveId" clId="{774120AB-0697-4EB4-AED9-969684C5BCD0}" dt="2022-08-03T23:24:17.451" v="787" actId="20577"/>
          <ac:spMkLst>
            <pc:docMk/>
            <pc:sldMk cId="2709547746" sldId="270"/>
            <ac:spMk id="69" creationId="{9A936E7B-D3D8-1D9C-4DAD-D58F554EDA80}"/>
          </ac:spMkLst>
        </pc:spChg>
        <pc:graphicFrameChg chg="del mod modGraphic">
          <ac:chgData name="Brayan Uriel Barrera Landero" userId="5c76625406c6b24d" providerId="LiveId" clId="{774120AB-0697-4EB4-AED9-969684C5BCD0}" dt="2022-08-03T23:13:27.747" v="688" actId="478"/>
          <ac:graphicFrameMkLst>
            <pc:docMk/>
            <pc:sldMk cId="2709547746" sldId="270"/>
            <ac:graphicFrameMk id="3" creationId="{F5130FFC-46AF-FB6B-A1CA-7B55EC91D17E}"/>
          </ac:graphicFrameMkLst>
        </pc:graphicFrameChg>
        <pc:graphicFrameChg chg="add del mod">
          <ac:chgData name="Brayan Uriel Barrera Landero" userId="5c76625406c6b24d" providerId="LiveId" clId="{774120AB-0697-4EB4-AED9-969684C5BCD0}" dt="2022-08-03T22:44:15.417" v="371"/>
          <ac:graphicFrameMkLst>
            <pc:docMk/>
            <pc:sldMk cId="2709547746" sldId="270"/>
            <ac:graphicFrameMk id="4" creationId="{61A1E9FE-973C-51F9-BE10-D32BC150DCBC}"/>
          </ac:graphicFrameMkLst>
        </pc:graphicFrameChg>
        <pc:graphicFrameChg chg="del mod modGraphic">
          <ac:chgData name="Brayan Uriel Barrera Landero" userId="5c76625406c6b24d" providerId="LiveId" clId="{774120AB-0697-4EB4-AED9-969684C5BCD0}" dt="2022-08-03T23:13:29.973" v="689" actId="478"/>
          <ac:graphicFrameMkLst>
            <pc:docMk/>
            <pc:sldMk cId="2709547746" sldId="270"/>
            <ac:graphicFrameMk id="7" creationId="{2567311D-E70E-41C5-C26A-48B4A12A28B0}"/>
          </ac:graphicFrameMkLst>
        </pc:graphicFrameChg>
        <pc:picChg chg="add mod modCrop">
          <ac:chgData name="Brayan Uriel Barrera Landero" userId="5c76625406c6b24d" providerId="LiveId" clId="{774120AB-0697-4EB4-AED9-969684C5BCD0}" dt="2022-08-03T23:08:01.072" v="621" actId="1076"/>
          <ac:picMkLst>
            <pc:docMk/>
            <pc:sldMk cId="2709547746" sldId="270"/>
            <ac:picMk id="5" creationId="{4E8B6D78-4BFA-C070-E07E-BFC786E3B624}"/>
          </ac:picMkLst>
        </pc:picChg>
        <pc:picChg chg="del">
          <ac:chgData name="Brayan Uriel Barrera Landero" userId="5c76625406c6b24d" providerId="LiveId" clId="{774120AB-0697-4EB4-AED9-969684C5BCD0}" dt="2022-08-03T22:45:44.990" v="398" actId="478"/>
          <ac:picMkLst>
            <pc:docMk/>
            <pc:sldMk cId="2709547746" sldId="270"/>
            <ac:picMk id="8" creationId="{7CE68BB8-2022-F3EE-5CD2-F5D3B418D2D2}"/>
          </ac:picMkLst>
        </pc:picChg>
        <pc:picChg chg="del ord">
          <ac:chgData name="Brayan Uriel Barrera Landero" userId="5c76625406c6b24d" providerId="LiveId" clId="{774120AB-0697-4EB4-AED9-969684C5BCD0}" dt="2022-08-03T23:13:55.537" v="693" actId="478"/>
          <ac:picMkLst>
            <pc:docMk/>
            <pc:sldMk cId="2709547746" sldId="270"/>
            <ac:picMk id="11" creationId="{D68B041A-FD5E-1430-D45C-63C475F8C340}"/>
          </ac:picMkLst>
        </pc:picChg>
        <pc:picChg chg="add mod modCrop">
          <ac:chgData name="Brayan Uriel Barrera Landero" userId="5c76625406c6b24d" providerId="LiveId" clId="{774120AB-0697-4EB4-AED9-969684C5BCD0}" dt="2022-08-03T22:56:22.957" v="484" actId="1076"/>
          <ac:picMkLst>
            <pc:docMk/>
            <pc:sldMk cId="2709547746" sldId="270"/>
            <ac:picMk id="18" creationId="{BF27751A-9629-CF59-72D1-159CFDD1D492}"/>
          </ac:picMkLst>
        </pc:picChg>
        <pc:picChg chg="del">
          <ac:chgData name="Brayan Uriel Barrera Landero" userId="5c76625406c6b24d" providerId="LiveId" clId="{774120AB-0697-4EB4-AED9-969684C5BCD0}" dt="2022-08-03T22:48:20.455" v="423" actId="478"/>
          <ac:picMkLst>
            <pc:docMk/>
            <pc:sldMk cId="2709547746" sldId="270"/>
            <ac:picMk id="19" creationId="{FE8CA1FA-0A63-0344-DB15-CD052C9083AC}"/>
          </ac:picMkLst>
        </pc:picChg>
        <pc:picChg chg="add mod modCrop">
          <ac:chgData name="Brayan Uriel Barrera Landero" userId="5c76625406c6b24d" providerId="LiveId" clId="{774120AB-0697-4EB4-AED9-969684C5BCD0}" dt="2022-08-03T23:13:19.884" v="686" actId="1076"/>
          <ac:picMkLst>
            <pc:docMk/>
            <pc:sldMk cId="2709547746" sldId="270"/>
            <ac:picMk id="35" creationId="{B17FAAF1-01D4-9A29-0D7E-CF32D2383212}"/>
          </ac:picMkLst>
        </pc:picChg>
        <pc:picChg chg="add mod modCrop">
          <ac:chgData name="Brayan Uriel Barrera Landero" userId="5c76625406c6b24d" providerId="LiveId" clId="{774120AB-0697-4EB4-AED9-969684C5BCD0}" dt="2022-08-03T23:06:32.875" v="616" actId="1076"/>
          <ac:picMkLst>
            <pc:docMk/>
            <pc:sldMk cId="2709547746" sldId="270"/>
            <ac:picMk id="44" creationId="{02C0FDDE-1A3C-4925-26C7-E56A74649BA9}"/>
          </ac:picMkLst>
        </pc:picChg>
        <pc:picChg chg="add mod modCrop">
          <ac:chgData name="Brayan Uriel Barrera Landero" userId="5c76625406c6b24d" providerId="LiveId" clId="{774120AB-0697-4EB4-AED9-969684C5BCD0}" dt="2022-08-03T23:12:24.653" v="674" actId="1076"/>
          <ac:picMkLst>
            <pc:docMk/>
            <pc:sldMk cId="2709547746" sldId="270"/>
            <ac:picMk id="58" creationId="{7BB04536-7E16-380D-426F-9C4C8BC70260}"/>
          </ac:picMkLst>
        </pc:picChg>
        <pc:cxnChg chg="add mod">
          <ac:chgData name="Brayan Uriel Barrera Landero" userId="5c76625406c6b24d" providerId="LiveId" clId="{774120AB-0697-4EB4-AED9-969684C5BCD0}" dt="2022-08-03T22:56:49.363" v="488" actId="1582"/>
          <ac:cxnSpMkLst>
            <pc:docMk/>
            <pc:sldMk cId="2709547746" sldId="270"/>
            <ac:cxnSpMk id="21" creationId="{24F9A695-3F6C-D61E-BE5A-AF3EDD76045C}"/>
          </ac:cxnSpMkLst>
        </pc:cxnChg>
        <pc:cxnChg chg="add mod">
          <ac:chgData name="Brayan Uriel Barrera Landero" userId="5c76625406c6b24d" providerId="LiveId" clId="{774120AB-0697-4EB4-AED9-969684C5BCD0}" dt="2022-08-03T23:13:08.417" v="683" actId="1076"/>
          <ac:cxnSpMkLst>
            <pc:docMk/>
            <pc:sldMk cId="2709547746" sldId="270"/>
            <ac:cxnSpMk id="36" creationId="{A59C661B-6623-E269-8570-BD8B69E3FB17}"/>
          </ac:cxnSpMkLst>
        </pc:cxnChg>
        <pc:cxnChg chg="add del mod">
          <ac:chgData name="Brayan Uriel Barrera Landero" userId="5c76625406c6b24d" providerId="LiveId" clId="{774120AB-0697-4EB4-AED9-969684C5BCD0}" dt="2022-08-03T23:04:36.111" v="583" actId="478"/>
          <ac:cxnSpMkLst>
            <pc:docMk/>
            <pc:sldMk cId="2709547746" sldId="270"/>
            <ac:cxnSpMk id="45" creationId="{F0390662-91B2-E848-F267-7B318FC2F8CE}"/>
          </ac:cxnSpMkLst>
        </pc:cxnChg>
        <pc:cxnChg chg="add mod">
          <ac:chgData name="Brayan Uriel Barrera Landero" userId="5c76625406c6b24d" providerId="LiveId" clId="{774120AB-0697-4EB4-AED9-969684C5BCD0}" dt="2022-08-03T23:08:09.992" v="622" actId="14100"/>
          <ac:cxnSpMkLst>
            <pc:docMk/>
            <pc:sldMk cId="2709547746" sldId="270"/>
            <ac:cxnSpMk id="47" creationId="{6D8BFBA0-3D44-51C7-432B-4DDF932D543B}"/>
          </ac:cxnSpMkLst>
        </pc:cxnChg>
        <pc:cxnChg chg="add del mod">
          <ac:chgData name="Brayan Uriel Barrera Landero" userId="5c76625406c6b24d" providerId="LiveId" clId="{774120AB-0697-4EB4-AED9-969684C5BCD0}" dt="2022-08-03T23:05:08.088" v="591"/>
          <ac:cxnSpMkLst>
            <pc:docMk/>
            <pc:sldMk cId="2709547746" sldId="270"/>
            <ac:cxnSpMk id="50" creationId="{C3A3DC26-AF22-3849-45CA-A6A0FE200D6C}"/>
          </ac:cxnSpMkLst>
        </pc:cxnChg>
        <pc:cxnChg chg="add mod">
          <ac:chgData name="Brayan Uriel Barrera Landero" userId="5c76625406c6b24d" providerId="LiveId" clId="{774120AB-0697-4EB4-AED9-969684C5BCD0}" dt="2022-08-03T23:12:22.838" v="673" actId="1076"/>
          <ac:cxnSpMkLst>
            <pc:docMk/>
            <pc:sldMk cId="2709547746" sldId="270"/>
            <ac:cxnSpMk id="59" creationId="{13F5B362-9A2B-10ED-CC39-05ADBB5DF5B5}"/>
          </ac:cxnSpMkLst>
        </pc:cxnChg>
        <pc:cxnChg chg="add mod">
          <ac:chgData name="Brayan Uriel Barrera Landero" userId="5c76625406c6b24d" providerId="LiveId" clId="{774120AB-0697-4EB4-AED9-969684C5BCD0}" dt="2022-08-03T23:23:58.360" v="781" actId="1076"/>
          <ac:cxnSpMkLst>
            <pc:docMk/>
            <pc:sldMk cId="2709547746" sldId="270"/>
            <ac:cxnSpMk id="66" creationId="{58C78381-04EF-900C-2ED1-2012DB6B7C94}"/>
          </ac:cxnSpMkLst>
        </pc:cxnChg>
        <pc:cxnChg chg="add del mod">
          <ac:chgData name="Brayan Uriel Barrera Landero" userId="5c76625406c6b24d" providerId="LiveId" clId="{774120AB-0697-4EB4-AED9-969684C5BCD0}" dt="2022-08-03T23:24:05.558" v="783"/>
          <ac:cxnSpMkLst>
            <pc:docMk/>
            <pc:sldMk cId="2709547746" sldId="270"/>
            <ac:cxnSpMk id="68" creationId="{2BA450D6-BE30-378B-917F-836D90AA34F2}"/>
          </ac:cxnSpMkLst>
        </pc:cxnChg>
      </pc:sldChg>
      <pc:sldChg chg="delSp modSp add del mod">
        <pc:chgData name="Brayan Uriel Barrera Landero" userId="5c76625406c6b24d" providerId="LiveId" clId="{774120AB-0697-4EB4-AED9-969684C5BCD0}" dt="2022-08-03T23:13:50.560" v="691" actId="2696"/>
        <pc:sldMkLst>
          <pc:docMk/>
          <pc:sldMk cId="55408466" sldId="271"/>
        </pc:sldMkLst>
        <pc:graphicFrameChg chg="mod modGraphic">
          <ac:chgData name="Brayan Uriel Barrera Landero" userId="5c76625406c6b24d" providerId="LiveId" clId="{774120AB-0697-4EB4-AED9-969684C5BCD0}" dt="2022-08-03T22:46:47.892" v="407" actId="255"/>
          <ac:graphicFrameMkLst>
            <pc:docMk/>
            <pc:sldMk cId="55408466" sldId="271"/>
            <ac:graphicFrameMk id="3" creationId="{F5130FFC-46AF-FB6B-A1CA-7B55EC91D17E}"/>
          </ac:graphicFrameMkLst>
        </pc:graphicFrameChg>
        <pc:graphicFrameChg chg="mod modGraphic">
          <ac:chgData name="Brayan Uriel Barrera Landero" userId="5c76625406c6b24d" providerId="LiveId" clId="{774120AB-0697-4EB4-AED9-969684C5BCD0}" dt="2022-08-03T22:47:07.009" v="410" actId="14100"/>
          <ac:graphicFrameMkLst>
            <pc:docMk/>
            <pc:sldMk cId="55408466" sldId="271"/>
            <ac:graphicFrameMk id="7" creationId="{2567311D-E70E-41C5-C26A-48B4A12A28B0}"/>
          </ac:graphicFrameMkLst>
        </pc:graphicFrameChg>
        <pc:picChg chg="ord">
          <ac:chgData name="Brayan Uriel Barrera Landero" userId="5c76625406c6b24d" providerId="LiveId" clId="{774120AB-0697-4EB4-AED9-969684C5BCD0}" dt="2022-08-03T22:48:14.439" v="420" actId="167"/>
          <ac:picMkLst>
            <pc:docMk/>
            <pc:sldMk cId="55408466" sldId="271"/>
            <ac:picMk id="11" creationId="{D68B041A-FD5E-1430-D45C-63C475F8C340}"/>
          </ac:picMkLst>
        </pc:picChg>
        <pc:picChg chg="del">
          <ac:chgData name="Brayan Uriel Barrera Landero" userId="5c76625406c6b24d" providerId="LiveId" clId="{774120AB-0697-4EB4-AED9-969684C5BCD0}" dt="2022-08-03T22:48:15.514" v="421" actId="478"/>
          <ac:picMkLst>
            <pc:docMk/>
            <pc:sldMk cId="55408466" sldId="271"/>
            <ac:picMk id="19" creationId="{FE8CA1FA-0A63-0344-DB15-CD052C9083AC}"/>
          </ac:picMkLst>
        </pc:picChg>
      </pc:sldChg>
      <pc:sldChg chg="delSp modSp add del mod">
        <pc:chgData name="Brayan Uriel Barrera Landero" userId="5c76625406c6b24d" providerId="LiveId" clId="{774120AB-0697-4EB4-AED9-969684C5BCD0}" dt="2022-08-03T23:13:52.672" v="692" actId="2696"/>
        <pc:sldMkLst>
          <pc:docMk/>
          <pc:sldMk cId="1464383891" sldId="272"/>
        </pc:sldMkLst>
        <pc:graphicFrameChg chg="mod modGraphic">
          <ac:chgData name="Brayan Uriel Barrera Landero" userId="5c76625406c6b24d" providerId="LiveId" clId="{774120AB-0697-4EB4-AED9-969684C5BCD0}" dt="2022-08-03T22:47:36.913" v="415" actId="255"/>
          <ac:graphicFrameMkLst>
            <pc:docMk/>
            <pc:sldMk cId="1464383891" sldId="272"/>
            <ac:graphicFrameMk id="3" creationId="{F5130FFC-46AF-FB6B-A1CA-7B55EC91D17E}"/>
          </ac:graphicFrameMkLst>
        </pc:graphicFrameChg>
        <pc:graphicFrameChg chg="mod modGraphic">
          <ac:chgData name="Brayan Uriel Barrera Landero" userId="5c76625406c6b24d" providerId="LiveId" clId="{774120AB-0697-4EB4-AED9-969684C5BCD0}" dt="2022-08-03T22:47:54.170" v="417" actId="255"/>
          <ac:graphicFrameMkLst>
            <pc:docMk/>
            <pc:sldMk cId="1464383891" sldId="272"/>
            <ac:graphicFrameMk id="7" creationId="{2567311D-E70E-41C5-C26A-48B4A12A28B0}"/>
          </ac:graphicFrameMkLst>
        </pc:graphicFrameChg>
        <pc:picChg chg="ord">
          <ac:chgData name="Brayan Uriel Barrera Landero" userId="5c76625406c6b24d" providerId="LiveId" clId="{774120AB-0697-4EB4-AED9-969684C5BCD0}" dt="2022-08-03T22:48:08.111" v="418" actId="167"/>
          <ac:picMkLst>
            <pc:docMk/>
            <pc:sldMk cId="1464383891" sldId="272"/>
            <ac:picMk id="11" creationId="{D68B041A-FD5E-1430-D45C-63C475F8C340}"/>
          </ac:picMkLst>
        </pc:picChg>
        <pc:picChg chg="del">
          <ac:chgData name="Brayan Uriel Barrera Landero" userId="5c76625406c6b24d" providerId="LiveId" clId="{774120AB-0697-4EB4-AED9-969684C5BCD0}" dt="2022-08-03T22:48:09.330" v="419" actId="478"/>
          <ac:picMkLst>
            <pc:docMk/>
            <pc:sldMk cId="1464383891" sldId="272"/>
            <ac:picMk id="19" creationId="{FE8CA1FA-0A63-0344-DB15-CD052C9083AC}"/>
          </ac:picMkLst>
        </pc:picChg>
      </pc:sldChg>
      <pc:sldChg chg="addSp delSp modSp add mod">
        <pc:chgData name="Brayan Uriel Barrera Landero" userId="5c76625406c6b24d" providerId="LiveId" clId="{774120AB-0697-4EB4-AED9-969684C5BCD0}" dt="2022-08-04T18:43:07.283" v="983" actId="14100"/>
        <pc:sldMkLst>
          <pc:docMk/>
          <pc:sldMk cId="3838560504" sldId="273"/>
        </pc:sldMkLst>
        <pc:spChg chg="mod">
          <ac:chgData name="Brayan Uriel Barrera Landero" userId="5c76625406c6b24d" providerId="LiveId" clId="{774120AB-0697-4EB4-AED9-969684C5BCD0}" dt="2022-08-03T23:16:14.575" v="716" actId="1076"/>
          <ac:spMkLst>
            <pc:docMk/>
            <pc:sldMk cId="3838560504" sldId="273"/>
            <ac:spMk id="22" creationId="{FEA6EEF9-422D-6B5F-6B71-C579F93055FE}"/>
          </ac:spMkLst>
        </pc:spChg>
        <pc:spChg chg="mod">
          <ac:chgData name="Brayan Uriel Barrera Landero" userId="5c76625406c6b24d" providerId="LiveId" clId="{774120AB-0697-4EB4-AED9-969684C5BCD0}" dt="2022-08-03T23:19:03.542" v="743" actId="1076"/>
          <ac:spMkLst>
            <pc:docMk/>
            <pc:sldMk cId="3838560504" sldId="273"/>
            <ac:spMk id="24" creationId="{9F9D014C-61AB-93FE-243F-C78C9619914C}"/>
          </ac:spMkLst>
        </pc:spChg>
        <pc:spChg chg="mod">
          <ac:chgData name="Brayan Uriel Barrera Landero" userId="5c76625406c6b24d" providerId="LiveId" clId="{774120AB-0697-4EB4-AED9-969684C5BCD0}" dt="2022-08-03T23:19:26.706" v="750" actId="20577"/>
          <ac:spMkLst>
            <pc:docMk/>
            <pc:sldMk cId="3838560504" sldId="273"/>
            <ac:spMk id="26" creationId="{4B860C0B-82F6-CBDD-FE1A-1DD5C5B997DA}"/>
          </ac:spMkLst>
        </pc:spChg>
        <pc:spChg chg="mod">
          <ac:chgData name="Brayan Uriel Barrera Landero" userId="5c76625406c6b24d" providerId="LiveId" clId="{774120AB-0697-4EB4-AED9-969684C5BCD0}" dt="2022-08-03T23:16:34.049" v="719" actId="1076"/>
          <ac:spMkLst>
            <pc:docMk/>
            <pc:sldMk cId="3838560504" sldId="273"/>
            <ac:spMk id="32" creationId="{61131B1C-1637-3076-1D0D-9198BCBA2AAB}"/>
          </ac:spMkLst>
        </pc:spChg>
        <pc:spChg chg="mod">
          <ac:chgData name="Brayan Uriel Barrera Landero" userId="5c76625406c6b24d" providerId="LiveId" clId="{774120AB-0697-4EB4-AED9-969684C5BCD0}" dt="2022-08-04T18:43:07.283" v="983" actId="14100"/>
          <ac:spMkLst>
            <pc:docMk/>
            <pc:sldMk cId="3838560504" sldId="273"/>
            <ac:spMk id="33" creationId="{D4F17D7F-B7D1-FACF-8E97-4583E4F27D55}"/>
          </ac:spMkLst>
        </pc:spChg>
        <pc:spChg chg="mod">
          <ac:chgData name="Brayan Uriel Barrera Landero" userId="5c76625406c6b24d" providerId="LiveId" clId="{774120AB-0697-4EB4-AED9-969684C5BCD0}" dt="2022-08-03T23:16:59.511" v="723" actId="20577"/>
          <ac:spMkLst>
            <pc:docMk/>
            <pc:sldMk cId="3838560504" sldId="273"/>
            <ac:spMk id="34" creationId="{69AC9907-45C7-7187-44F3-1C5768244993}"/>
          </ac:spMkLst>
        </pc:spChg>
        <pc:spChg chg="mod">
          <ac:chgData name="Brayan Uriel Barrera Landero" userId="5c76625406c6b24d" providerId="LiveId" clId="{774120AB-0697-4EB4-AED9-969684C5BCD0}" dt="2022-08-03T23:22:18.383" v="769" actId="20577"/>
          <ac:spMkLst>
            <pc:docMk/>
            <pc:sldMk cId="3838560504" sldId="273"/>
            <ac:spMk id="38" creationId="{70F32375-F150-BEE2-0A2D-3165F11FE553}"/>
          </ac:spMkLst>
        </pc:spChg>
        <pc:spChg chg="mod">
          <ac:chgData name="Brayan Uriel Barrera Landero" userId="5c76625406c6b24d" providerId="LiveId" clId="{774120AB-0697-4EB4-AED9-969684C5BCD0}" dt="2022-08-03T23:22:43.403" v="772" actId="1076"/>
          <ac:spMkLst>
            <pc:docMk/>
            <pc:sldMk cId="3838560504" sldId="273"/>
            <ac:spMk id="40" creationId="{CCC779FF-E338-A089-8082-F2B1E262C472}"/>
          </ac:spMkLst>
        </pc:spChg>
        <pc:spChg chg="add mod">
          <ac:chgData name="Brayan Uriel Barrera Landero" userId="5c76625406c6b24d" providerId="LiveId" clId="{774120AB-0697-4EB4-AED9-969684C5BCD0}" dt="2022-08-03T23:19:00.017" v="742" actId="1076"/>
          <ac:spMkLst>
            <pc:docMk/>
            <pc:sldMk cId="3838560504" sldId="273"/>
            <ac:spMk id="41" creationId="{622B1C2F-7E17-F7B6-6DB3-159B8FA849C1}"/>
          </ac:spMkLst>
        </pc:spChg>
        <pc:spChg chg="mod">
          <ac:chgData name="Brayan Uriel Barrera Landero" userId="5c76625406c6b24d" providerId="LiveId" clId="{774120AB-0697-4EB4-AED9-969684C5BCD0}" dt="2022-08-03T23:22:58.372" v="776" actId="20577"/>
          <ac:spMkLst>
            <pc:docMk/>
            <pc:sldMk cId="3838560504" sldId="273"/>
            <ac:spMk id="42" creationId="{ADC4D6D0-CEEA-50DA-DE43-45F0DF3C9F06}"/>
          </ac:spMkLst>
        </pc:spChg>
        <pc:spChg chg="mod">
          <ac:chgData name="Brayan Uriel Barrera Landero" userId="5c76625406c6b24d" providerId="LiveId" clId="{774120AB-0697-4EB4-AED9-969684C5BCD0}" dt="2022-08-03T23:25:30.001" v="799" actId="20577"/>
          <ac:spMkLst>
            <pc:docMk/>
            <pc:sldMk cId="3838560504" sldId="273"/>
            <ac:spMk id="51" creationId="{395C1D8D-795B-A240-556B-4644425BD736}"/>
          </ac:spMkLst>
        </pc:spChg>
        <pc:spChg chg="mod">
          <ac:chgData name="Brayan Uriel Barrera Landero" userId="5c76625406c6b24d" providerId="LiveId" clId="{774120AB-0697-4EB4-AED9-969684C5BCD0}" dt="2022-08-03T23:25:47.269" v="802" actId="20577"/>
          <ac:spMkLst>
            <pc:docMk/>
            <pc:sldMk cId="3838560504" sldId="273"/>
            <ac:spMk id="53" creationId="{54BE7A86-5920-A7D0-9824-3A6CB4EFDE83}"/>
          </ac:spMkLst>
        </pc:spChg>
        <pc:spChg chg="mod">
          <ac:chgData name="Brayan Uriel Barrera Landero" userId="5c76625406c6b24d" providerId="LiveId" clId="{774120AB-0697-4EB4-AED9-969684C5BCD0}" dt="2022-08-03T23:25:44.367" v="800"/>
          <ac:spMkLst>
            <pc:docMk/>
            <pc:sldMk cId="3838560504" sldId="273"/>
            <ac:spMk id="55" creationId="{38B8F706-A334-8C77-1DC4-ED8296AB90D0}"/>
          </ac:spMkLst>
        </pc:spChg>
        <pc:spChg chg="mod">
          <ac:chgData name="Brayan Uriel Barrera Landero" userId="5c76625406c6b24d" providerId="LiveId" clId="{774120AB-0697-4EB4-AED9-969684C5BCD0}" dt="2022-08-03T23:28:30.217" v="818" actId="1076"/>
          <ac:spMkLst>
            <pc:docMk/>
            <pc:sldMk cId="3838560504" sldId="273"/>
            <ac:spMk id="60" creationId="{02182DB8-94B3-9763-5BD7-16C741AE6A93}"/>
          </ac:spMkLst>
        </pc:spChg>
        <pc:spChg chg="mod">
          <ac:chgData name="Brayan Uriel Barrera Landero" userId="5c76625406c6b24d" providerId="LiveId" clId="{774120AB-0697-4EB4-AED9-969684C5BCD0}" dt="2022-08-03T23:26:10.803" v="807" actId="20577"/>
          <ac:spMkLst>
            <pc:docMk/>
            <pc:sldMk cId="3838560504" sldId="273"/>
            <ac:spMk id="63" creationId="{868FB243-1FF9-B39E-AA21-E1ADB9CAAED0}"/>
          </ac:spMkLst>
        </pc:spChg>
        <pc:spChg chg="mod">
          <ac:chgData name="Brayan Uriel Barrera Landero" userId="5c76625406c6b24d" providerId="LiveId" clId="{774120AB-0697-4EB4-AED9-969684C5BCD0}" dt="2022-08-03T23:26:27.565" v="808"/>
          <ac:spMkLst>
            <pc:docMk/>
            <pc:sldMk cId="3838560504" sldId="273"/>
            <ac:spMk id="65" creationId="{0ADD1677-E44C-4A85-0A91-FCE6E32AA173}"/>
          </ac:spMkLst>
        </pc:spChg>
        <pc:picChg chg="add mod ord modCrop">
          <ac:chgData name="Brayan Uriel Barrera Landero" userId="5c76625406c6b24d" providerId="LiveId" clId="{774120AB-0697-4EB4-AED9-969684C5BCD0}" dt="2022-08-03T23:16:09.471" v="714" actId="167"/>
          <ac:picMkLst>
            <pc:docMk/>
            <pc:sldMk cId="3838560504" sldId="273"/>
            <ac:picMk id="3" creationId="{1436D48C-6255-AF8A-E362-696A933233B5}"/>
          </ac:picMkLst>
        </pc:picChg>
        <pc:picChg chg="add mod modCrop">
          <ac:chgData name="Brayan Uriel Barrera Landero" userId="5c76625406c6b24d" providerId="LiveId" clId="{774120AB-0697-4EB4-AED9-969684C5BCD0}" dt="2022-08-03T23:18:49.539" v="740" actId="1076"/>
          <ac:picMkLst>
            <pc:docMk/>
            <pc:sldMk cId="3838560504" sldId="273"/>
            <ac:picMk id="4" creationId="{5D64560F-D339-B465-039D-231D31460D1C}"/>
          </ac:picMkLst>
        </pc:picChg>
        <pc:picChg chg="del">
          <ac:chgData name="Brayan Uriel Barrera Landero" userId="5c76625406c6b24d" providerId="LiveId" clId="{774120AB-0697-4EB4-AED9-969684C5BCD0}" dt="2022-08-03T23:17:11.691" v="724" actId="478"/>
          <ac:picMkLst>
            <pc:docMk/>
            <pc:sldMk cId="3838560504" sldId="273"/>
            <ac:picMk id="5" creationId="{4E8B6D78-4BFA-C070-E07E-BFC786E3B624}"/>
          </ac:picMkLst>
        </pc:picChg>
        <pc:picChg chg="add mod modCrop">
          <ac:chgData name="Brayan Uriel Barrera Landero" userId="5c76625406c6b24d" providerId="LiveId" clId="{774120AB-0697-4EB4-AED9-969684C5BCD0}" dt="2022-08-03T23:21:16.966" v="766" actId="1076"/>
          <ac:picMkLst>
            <pc:docMk/>
            <pc:sldMk cId="3838560504" sldId="273"/>
            <ac:picMk id="6" creationId="{3D60DE56-A09D-A212-8330-5BFB81D7C92A}"/>
          </ac:picMkLst>
        </pc:picChg>
        <pc:picChg chg="add mod modCrop">
          <ac:chgData name="Brayan Uriel Barrera Landero" userId="5c76625406c6b24d" providerId="LiveId" clId="{774120AB-0697-4EB4-AED9-969684C5BCD0}" dt="2022-08-03T23:25:26.712" v="795" actId="1076"/>
          <ac:picMkLst>
            <pc:docMk/>
            <pc:sldMk cId="3838560504" sldId="273"/>
            <ac:picMk id="8" creationId="{380FACB1-5D95-AE9C-6AF8-66DD07740CF1}"/>
          </ac:picMkLst>
        </pc:picChg>
        <pc:picChg chg="add mod modCrop">
          <ac:chgData name="Brayan Uriel Barrera Landero" userId="5c76625406c6b24d" providerId="LiveId" clId="{774120AB-0697-4EB4-AED9-969684C5BCD0}" dt="2022-08-03T23:28:14.399" v="815" actId="1076"/>
          <ac:picMkLst>
            <pc:docMk/>
            <pc:sldMk cId="3838560504" sldId="273"/>
            <ac:picMk id="10" creationId="{4207F495-FD6B-CF0D-9714-A4E65189E9E4}"/>
          </ac:picMkLst>
        </pc:picChg>
        <pc:picChg chg="del">
          <ac:chgData name="Brayan Uriel Barrera Landero" userId="5c76625406c6b24d" providerId="LiveId" clId="{774120AB-0697-4EB4-AED9-969684C5BCD0}" dt="2022-08-03T23:14:14.257" v="694" actId="478"/>
          <ac:picMkLst>
            <pc:docMk/>
            <pc:sldMk cId="3838560504" sldId="273"/>
            <ac:picMk id="11" creationId="{D68B041A-FD5E-1430-D45C-63C475F8C340}"/>
          </ac:picMkLst>
        </pc:picChg>
        <pc:picChg chg="del mod">
          <ac:chgData name="Brayan Uriel Barrera Landero" userId="5c76625406c6b24d" providerId="LiveId" clId="{774120AB-0697-4EB4-AED9-969684C5BCD0}" dt="2022-08-03T23:14:53.449" v="697" actId="478"/>
          <ac:picMkLst>
            <pc:docMk/>
            <pc:sldMk cId="3838560504" sldId="273"/>
            <ac:picMk id="18" creationId="{BF27751A-9629-CF59-72D1-159CFDD1D492}"/>
          </ac:picMkLst>
        </pc:picChg>
        <pc:picChg chg="del">
          <ac:chgData name="Brayan Uriel Barrera Landero" userId="5c76625406c6b24d" providerId="LiveId" clId="{774120AB-0697-4EB4-AED9-969684C5BCD0}" dt="2022-08-03T23:20:42.785" v="751" actId="478"/>
          <ac:picMkLst>
            <pc:docMk/>
            <pc:sldMk cId="3838560504" sldId="273"/>
            <ac:picMk id="35" creationId="{B17FAAF1-01D4-9A29-0D7E-CF32D2383212}"/>
          </ac:picMkLst>
        </pc:picChg>
        <pc:picChg chg="del">
          <ac:chgData name="Brayan Uriel Barrera Landero" userId="5c76625406c6b24d" providerId="LiveId" clId="{774120AB-0697-4EB4-AED9-969684C5BCD0}" dt="2022-08-03T23:23:10.065" v="777" actId="478"/>
          <ac:picMkLst>
            <pc:docMk/>
            <pc:sldMk cId="3838560504" sldId="273"/>
            <ac:picMk id="44" creationId="{02C0FDDE-1A3C-4925-26C7-E56A74649BA9}"/>
          </ac:picMkLst>
        </pc:picChg>
        <pc:picChg chg="del">
          <ac:chgData name="Brayan Uriel Barrera Landero" userId="5c76625406c6b24d" providerId="LiveId" clId="{774120AB-0697-4EB4-AED9-969684C5BCD0}" dt="2022-08-03T23:25:53.150" v="803" actId="478"/>
          <ac:picMkLst>
            <pc:docMk/>
            <pc:sldMk cId="3838560504" sldId="273"/>
            <ac:picMk id="58" creationId="{7BB04536-7E16-380D-426F-9C4C8BC70260}"/>
          </ac:picMkLst>
        </pc:picChg>
        <pc:cxnChg chg="mod">
          <ac:chgData name="Brayan Uriel Barrera Landero" userId="5c76625406c6b24d" providerId="LiveId" clId="{774120AB-0697-4EB4-AED9-969684C5BCD0}" dt="2022-08-03T23:16:11.848" v="715" actId="1076"/>
          <ac:cxnSpMkLst>
            <pc:docMk/>
            <pc:sldMk cId="3838560504" sldId="273"/>
            <ac:cxnSpMk id="21" creationId="{24F9A695-3F6C-D61E-BE5A-AF3EDD76045C}"/>
          </ac:cxnSpMkLst>
        </pc:cxnChg>
        <pc:cxnChg chg="mod">
          <ac:chgData name="Brayan Uriel Barrera Landero" userId="5c76625406c6b24d" providerId="LiveId" clId="{774120AB-0697-4EB4-AED9-969684C5BCD0}" dt="2022-08-03T23:21:15.889" v="765" actId="1076"/>
          <ac:cxnSpMkLst>
            <pc:docMk/>
            <pc:sldMk cId="3838560504" sldId="273"/>
            <ac:cxnSpMk id="36" creationId="{A59C661B-6623-E269-8570-BD8B69E3FB17}"/>
          </ac:cxnSpMkLst>
        </pc:cxnChg>
        <pc:cxnChg chg="add mod">
          <ac:chgData name="Brayan Uriel Barrera Landero" userId="5c76625406c6b24d" providerId="LiveId" clId="{774120AB-0697-4EB4-AED9-969684C5BCD0}" dt="2022-08-03T23:18:45.512" v="737" actId="1076"/>
          <ac:cxnSpMkLst>
            <pc:docMk/>
            <pc:sldMk cId="3838560504" sldId="273"/>
            <ac:cxnSpMk id="39" creationId="{DC6AC071-08F0-30E6-CD39-9907D67627BD}"/>
          </ac:cxnSpMkLst>
        </pc:cxnChg>
        <pc:cxnChg chg="mod">
          <ac:chgData name="Brayan Uriel Barrera Landero" userId="5c76625406c6b24d" providerId="LiveId" clId="{774120AB-0697-4EB4-AED9-969684C5BCD0}" dt="2022-08-03T23:25:22.995" v="794" actId="1076"/>
          <ac:cxnSpMkLst>
            <pc:docMk/>
            <pc:sldMk cId="3838560504" sldId="273"/>
            <ac:cxnSpMk id="47" creationId="{6D8BFBA0-3D44-51C7-432B-4DDF932D543B}"/>
          </ac:cxnSpMkLst>
        </pc:cxnChg>
      </pc:sldChg>
      <pc:sldChg chg="addSp delSp modSp add mod">
        <pc:chgData name="Brayan Uriel Barrera Landero" userId="5c76625406c6b24d" providerId="LiveId" clId="{774120AB-0697-4EB4-AED9-969684C5BCD0}" dt="2022-08-04T18:43:16.284" v="987" actId="14100"/>
        <pc:sldMkLst>
          <pc:docMk/>
          <pc:sldMk cId="4112488158" sldId="274"/>
        </pc:sldMkLst>
        <pc:spChg chg="mod">
          <ac:chgData name="Brayan Uriel Barrera Landero" userId="5c76625406c6b24d" providerId="LiveId" clId="{774120AB-0697-4EB4-AED9-969684C5BCD0}" dt="2022-08-03T23:31:09.505" v="849" actId="1076"/>
          <ac:spMkLst>
            <pc:docMk/>
            <pc:sldMk cId="4112488158" sldId="274"/>
            <ac:spMk id="22" creationId="{FEA6EEF9-422D-6B5F-6B71-C579F93055FE}"/>
          </ac:spMkLst>
        </pc:spChg>
        <pc:spChg chg="mod">
          <ac:chgData name="Brayan Uriel Barrera Landero" userId="5c76625406c6b24d" providerId="LiveId" clId="{774120AB-0697-4EB4-AED9-969684C5BCD0}" dt="2022-08-03T23:31:31.187" v="856" actId="20577"/>
          <ac:spMkLst>
            <pc:docMk/>
            <pc:sldMk cId="4112488158" sldId="274"/>
            <ac:spMk id="24" creationId="{9F9D014C-61AB-93FE-243F-C78C9619914C}"/>
          </ac:spMkLst>
        </pc:spChg>
        <pc:spChg chg="mod">
          <ac:chgData name="Brayan Uriel Barrera Landero" userId="5c76625406c6b24d" providerId="LiveId" clId="{774120AB-0697-4EB4-AED9-969684C5BCD0}" dt="2022-08-03T23:31:43.803" v="858"/>
          <ac:spMkLst>
            <pc:docMk/>
            <pc:sldMk cId="4112488158" sldId="274"/>
            <ac:spMk id="26" creationId="{4B860C0B-82F6-CBDD-FE1A-1DD5C5B997DA}"/>
          </ac:spMkLst>
        </pc:spChg>
        <pc:spChg chg="mod">
          <ac:chgData name="Brayan Uriel Barrera Landero" userId="5c76625406c6b24d" providerId="LiveId" clId="{774120AB-0697-4EB4-AED9-969684C5BCD0}" dt="2022-08-03T23:30:55.850" v="847" actId="1076"/>
          <ac:spMkLst>
            <pc:docMk/>
            <pc:sldMk cId="4112488158" sldId="274"/>
            <ac:spMk id="32" creationId="{61131B1C-1637-3076-1D0D-9198BCBA2AAB}"/>
          </ac:spMkLst>
        </pc:spChg>
        <pc:spChg chg="mod">
          <ac:chgData name="Brayan Uriel Barrera Landero" userId="5c76625406c6b24d" providerId="LiveId" clId="{774120AB-0697-4EB4-AED9-969684C5BCD0}" dt="2022-08-04T18:43:16.284" v="987" actId="14100"/>
          <ac:spMkLst>
            <pc:docMk/>
            <pc:sldMk cId="4112488158" sldId="274"/>
            <ac:spMk id="33" creationId="{D4F17D7F-B7D1-FACF-8E97-4583E4F27D55}"/>
          </ac:spMkLst>
        </pc:spChg>
        <pc:spChg chg="mod">
          <ac:chgData name="Brayan Uriel Barrera Landero" userId="5c76625406c6b24d" providerId="LiveId" clId="{774120AB-0697-4EB4-AED9-969684C5BCD0}" dt="2022-08-03T23:30:58.527" v="848" actId="1076"/>
          <ac:spMkLst>
            <pc:docMk/>
            <pc:sldMk cId="4112488158" sldId="274"/>
            <ac:spMk id="34" creationId="{69AC9907-45C7-7187-44F3-1C5768244993}"/>
          </ac:spMkLst>
        </pc:spChg>
        <pc:spChg chg="mod">
          <ac:chgData name="Brayan Uriel Barrera Landero" userId="5c76625406c6b24d" providerId="LiveId" clId="{774120AB-0697-4EB4-AED9-969684C5BCD0}" dt="2022-08-03T23:33:57.138" v="879" actId="20577"/>
          <ac:spMkLst>
            <pc:docMk/>
            <pc:sldMk cId="4112488158" sldId="274"/>
            <ac:spMk id="40" creationId="{CCC779FF-E338-A089-8082-F2B1E262C472}"/>
          </ac:spMkLst>
        </pc:spChg>
        <pc:spChg chg="mod">
          <ac:chgData name="Brayan Uriel Barrera Landero" userId="5c76625406c6b24d" providerId="LiveId" clId="{774120AB-0697-4EB4-AED9-969684C5BCD0}" dt="2022-08-03T23:34:06.601" v="880"/>
          <ac:spMkLst>
            <pc:docMk/>
            <pc:sldMk cId="4112488158" sldId="274"/>
            <ac:spMk id="42" creationId="{ADC4D6D0-CEEA-50DA-DE43-45F0DF3C9F06}"/>
          </ac:spMkLst>
        </pc:spChg>
        <pc:spChg chg="add mod">
          <ac:chgData name="Brayan Uriel Barrera Landero" userId="5c76625406c6b24d" providerId="LiveId" clId="{774120AB-0697-4EB4-AED9-969684C5BCD0}" dt="2022-08-04T00:01:11.214" v="923" actId="1076"/>
          <ac:spMkLst>
            <pc:docMk/>
            <pc:sldMk cId="4112488158" sldId="274"/>
            <ac:spMk id="43" creationId="{ED6B1511-31B6-7AB4-BB4C-B1846F6E08E4}"/>
          </ac:spMkLst>
        </pc:spChg>
        <pc:spChg chg="add mod">
          <ac:chgData name="Brayan Uriel Barrera Landero" userId="5c76625406c6b24d" providerId="LiveId" clId="{774120AB-0697-4EB4-AED9-969684C5BCD0}" dt="2022-08-04T00:01:18.179" v="925" actId="404"/>
          <ac:spMkLst>
            <pc:docMk/>
            <pc:sldMk cId="4112488158" sldId="274"/>
            <ac:spMk id="44" creationId="{09385828-4D3C-E7EC-2658-2948984A3FA1}"/>
          </ac:spMkLst>
        </pc:spChg>
        <pc:spChg chg="add mod">
          <ac:chgData name="Brayan Uriel Barrera Landero" userId="5c76625406c6b24d" providerId="LiveId" clId="{774120AB-0697-4EB4-AED9-969684C5BCD0}" dt="2022-08-04T00:02:13.012" v="936" actId="20577"/>
          <ac:spMkLst>
            <pc:docMk/>
            <pc:sldMk cId="4112488158" sldId="274"/>
            <ac:spMk id="46" creationId="{D6FF80A3-F1F8-BB64-0A00-098E8F3DE58E}"/>
          </ac:spMkLst>
        </pc:spChg>
        <pc:spChg chg="mod">
          <ac:chgData name="Brayan Uriel Barrera Landero" userId="5c76625406c6b24d" providerId="LiveId" clId="{774120AB-0697-4EB4-AED9-969684C5BCD0}" dt="2022-08-03T23:35:26.279" v="893" actId="20577"/>
          <ac:spMkLst>
            <pc:docMk/>
            <pc:sldMk cId="4112488158" sldId="274"/>
            <ac:spMk id="53" creationId="{54BE7A86-5920-A7D0-9824-3A6CB4EFDE83}"/>
          </ac:spMkLst>
        </pc:spChg>
        <pc:spChg chg="mod">
          <ac:chgData name="Brayan Uriel Barrera Landero" userId="5c76625406c6b24d" providerId="LiveId" clId="{774120AB-0697-4EB4-AED9-969684C5BCD0}" dt="2022-08-03T23:35:35.664" v="894"/>
          <ac:spMkLst>
            <pc:docMk/>
            <pc:sldMk cId="4112488158" sldId="274"/>
            <ac:spMk id="55" creationId="{38B8F706-A334-8C77-1DC4-ED8296AB90D0}"/>
          </ac:spMkLst>
        </pc:spChg>
        <pc:spChg chg="mod">
          <ac:chgData name="Brayan Uriel Barrera Landero" userId="5c76625406c6b24d" providerId="LiveId" clId="{774120AB-0697-4EB4-AED9-969684C5BCD0}" dt="2022-08-03T23:36:56.347" v="908" actId="20577"/>
          <ac:spMkLst>
            <pc:docMk/>
            <pc:sldMk cId="4112488158" sldId="274"/>
            <ac:spMk id="63" creationId="{868FB243-1FF9-B39E-AA21-E1ADB9CAAED0}"/>
          </ac:spMkLst>
        </pc:spChg>
        <pc:spChg chg="mod">
          <ac:chgData name="Brayan Uriel Barrera Landero" userId="5c76625406c6b24d" providerId="LiveId" clId="{774120AB-0697-4EB4-AED9-969684C5BCD0}" dt="2022-08-03T23:59:52.726" v="914"/>
          <ac:spMkLst>
            <pc:docMk/>
            <pc:sldMk cId="4112488158" sldId="274"/>
            <ac:spMk id="65" creationId="{0ADD1677-E44C-4A85-0A91-FCE6E32AA173}"/>
          </ac:spMkLst>
        </pc:spChg>
        <pc:picChg chg="del">
          <ac:chgData name="Brayan Uriel Barrera Landero" userId="5c76625406c6b24d" providerId="LiveId" clId="{774120AB-0697-4EB4-AED9-969684C5BCD0}" dt="2022-08-03T23:28:35.252" v="820" actId="478"/>
          <ac:picMkLst>
            <pc:docMk/>
            <pc:sldMk cId="4112488158" sldId="274"/>
            <ac:picMk id="3" creationId="{1436D48C-6255-AF8A-E362-696A933233B5}"/>
          </ac:picMkLst>
        </pc:picChg>
        <pc:picChg chg="del">
          <ac:chgData name="Brayan Uriel Barrera Landero" userId="5c76625406c6b24d" providerId="LiveId" clId="{774120AB-0697-4EB4-AED9-969684C5BCD0}" dt="2022-08-03T23:31:33.265" v="857" actId="478"/>
          <ac:picMkLst>
            <pc:docMk/>
            <pc:sldMk cId="4112488158" sldId="274"/>
            <ac:picMk id="4" creationId="{5D64560F-D339-B465-039D-231D31460D1C}"/>
          </ac:picMkLst>
        </pc:picChg>
        <pc:picChg chg="add mod">
          <ac:chgData name="Brayan Uriel Barrera Landero" userId="5c76625406c6b24d" providerId="LiveId" clId="{774120AB-0697-4EB4-AED9-969684C5BCD0}" dt="2022-08-04T00:00:51.829" v="921" actId="1076"/>
          <ac:picMkLst>
            <pc:docMk/>
            <pc:sldMk cId="4112488158" sldId="274"/>
            <ac:picMk id="4" creationId="{F222284C-B2F3-DFB7-F50F-87C847497568}"/>
          </ac:picMkLst>
        </pc:picChg>
        <pc:picChg chg="add mod modCrop">
          <ac:chgData name="Brayan Uriel Barrera Landero" userId="5c76625406c6b24d" providerId="LiveId" clId="{774120AB-0697-4EB4-AED9-969684C5BCD0}" dt="2022-08-03T23:31:19.379" v="852" actId="1076"/>
          <ac:picMkLst>
            <pc:docMk/>
            <pc:sldMk cId="4112488158" sldId="274"/>
            <ac:picMk id="5" creationId="{8AA95594-2033-49BC-6064-F18751C86E4F}"/>
          </ac:picMkLst>
        </pc:picChg>
        <pc:picChg chg="del">
          <ac:chgData name="Brayan Uriel Barrera Landero" userId="5c76625406c6b24d" providerId="LiveId" clId="{774120AB-0697-4EB4-AED9-969684C5BCD0}" dt="2022-08-03T23:33:39.739" v="869" actId="478"/>
          <ac:picMkLst>
            <pc:docMk/>
            <pc:sldMk cId="4112488158" sldId="274"/>
            <ac:picMk id="6" creationId="{3D60DE56-A09D-A212-8330-5BFB81D7C92A}"/>
          </ac:picMkLst>
        </pc:picChg>
        <pc:picChg chg="del">
          <ac:chgData name="Brayan Uriel Barrera Landero" userId="5c76625406c6b24d" providerId="LiveId" clId="{774120AB-0697-4EB4-AED9-969684C5BCD0}" dt="2022-08-03T23:34:52.174" v="881" actId="478"/>
          <ac:picMkLst>
            <pc:docMk/>
            <pc:sldMk cId="4112488158" sldId="274"/>
            <ac:picMk id="8" creationId="{380FACB1-5D95-AE9C-6AF8-66DD07740CF1}"/>
          </ac:picMkLst>
        </pc:picChg>
        <pc:picChg chg="del">
          <ac:chgData name="Brayan Uriel Barrera Landero" userId="5c76625406c6b24d" providerId="LiveId" clId="{774120AB-0697-4EB4-AED9-969684C5BCD0}" dt="2022-08-03T23:35:39.540" v="895" actId="478"/>
          <ac:picMkLst>
            <pc:docMk/>
            <pc:sldMk cId="4112488158" sldId="274"/>
            <ac:picMk id="10" creationId="{4207F495-FD6B-CF0D-9714-A4E65189E9E4}"/>
          </ac:picMkLst>
        </pc:picChg>
        <pc:picChg chg="add mod modCrop">
          <ac:chgData name="Brayan Uriel Barrera Landero" userId="5c76625406c6b24d" providerId="LiveId" clId="{774120AB-0697-4EB4-AED9-969684C5BCD0}" dt="2022-08-03T23:32:53.846" v="868" actId="14100"/>
          <ac:picMkLst>
            <pc:docMk/>
            <pc:sldMk cId="4112488158" sldId="274"/>
            <ac:picMk id="15" creationId="{FF963C48-9AD7-51C9-4D02-CF20DE86FB1E}"/>
          </ac:picMkLst>
        </pc:picChg>
        <pc:picChg chg="add mod">
          <ac:chgData name="Brayan Uriel Barrera Landero" userId="5c76625406c6b24d" providerId="LiveId" clId="{774120AB-0697-4EB4-AED9-969684C5BCD0}" dt="2022-08-03T23:33:51.932" v="875" actId="1076"/>
          <ac:picMkLst>
            <pc:docMk/>
            <pc:sldMk cId="4112488158" sldId="274"/>
            <ac:picMk id="17" creationId="{B9E8A916-B604-C463-E15A-D27E682A98CE}"/>
          </ac:picMkLst>
        </pc:picChg>
        <pc:picChg chg="add mod modCrop">
          <ac:chgData name="Brayan Uriel Barrera Landero" userId="5c76625406c6b24d" providerId="LiveId" clId="{774120AB-0697-4EB4-AED9-969684C5BCD0}" dt="2022-08-03T23:35:19.542" v="889" actId="196"/>
          <ac:picMkLst>
            <pc:docMk/>
            <pc:sldMk cId="4112488158" sldId="274"/>
            <ac:picMk id="18" creationId="{318C8EE9-81B1-85B4-91E7-48D9BA9C36E4}"/>
          </ac:picMkLst>
        </pc:picChg>
        <pc:picChg chg="add mod modCrop">
          <ac:chgData name="Brayan Uriel Barrera Landero" userId="5c76625406c6b24d" providerId="LiveId" clId="{774120AB-0697-4EB4-AED9-969684C5BCD0}" dt="2022-08-03T23:36:49.762" v="906" actId="14100"/>
          <ac:picMkLst>
            <pc:docMk/>
            <pc:sldMk cId="4112488158" sldId="274"/>
            <ac:picMk id="19" creationId="{9861BF71-D63A-A67C-17FC-BBB3AE5CE422}"/>
          </ac:picMkLst>
        </pc:picChg>
        <pc:cxnChg chg="mod">
          <ac:chgData name="Brayan Uriel Barrera Landero" userId="5c76625406c6b24d" providerId="LiveId" clId="{774120AB-0697-4EB4-AED9-969684C5BCD0}" dt="2022-08-03T23:31:17.946" v="851" actId="1076"/>
          <ac:cxnSpMkLst>
            <pc:docMk/>
            <pc:sldMk cId="4112488158" sldId="274"/>
            <ac:cxnSpMk id="21" creationId="{24F9A695-3F6C-D61E-BE5A-AF3EDD76045C}"/>
          </ac:cxnSpMkLst>
        </pc:cxnChg>
        <pc:cxnChg chg="add mod">
          <ac:chgData name="Brayan Uriel Barrera Landero" userId="5c76625406c6b24d" providerId="LiveId" clId="{774120AB-0697-4EB4-AED9-969684C5BCD0}" dt="2022-08-04T00:01:53.848" v="930" actId="1076"/>
          <ac:cxnSpMkLst>
            <pc:docMk/>
            <pc:sldMk cId="4112488158" sldId="274"/>
            <ac:cxnSpMk id="45" creationId="{F0B7865B-56B2-E1F2-FC25-C81BA5B9CC2D}"/>
          </ac:cxnSpMkLst>
        </pc:cxnChg>
      </pc:sldChg>
      <pc:sldChg chg="addSp delSp modSp new mod ord setBg">
        <pc:chgData name="Brayan Uriel Barrera Landero" userId="5c76625406c6b24d" providerId="LiveId" clId="{774120AB-0697-4EB4-AED9-969684C5BCD0}" dt="2022-08-04T00:07:04.035" v="961" actId="1076"/>
        <pc:sldMkLst>
          <pc:docMk/>
          <pc:sldMk cId="1037407965" sldId="275"/>
        </pc:sldMkLst>
        <pc:spChg chg="add del">
          <ac:chgData name="Brayan Uriel Barrera Landero" userId="5c76625406c6b24d" providerId="LiveId" clId="{774120AB-0697-4EB4-AED9-969684C5BCD0}" dt="2022-08-04T00:04:36.532" v="942" actId="26606"/>
          <ac:spMkLst>
            <pc:docMk/>
            <pc:sldMk cId="1037407965" sldId="275"/>
            <ac:spMk id="7" creationId="{42A4FC2C-047E-45A5-965D-8E1E3BF09BC6}"/>
          </ac:spMkLst>
        </pc:spChg>
        <pc:spChg chg="add del">
          <ac:chgData name="Brayan Uriel Barrera Landero" userId="5c76625406c6b24d" providerId="LiveId" clId="{774120AB-0697-4EB4-AED9-969684C5BCD0}" dt="2022-08-04T00:04:37.852" v="944" actId="26606"/>
          <ac:spMkLst>
            <pc:docMk/>
            <pc:sldMk cId="1037407965" sldId="275"/>
            <ac:spMk id="9" creationId="{3B432D73-5C38-474F-AF96-A3228731BF36}"/>
          </ac:spMkLst>
        </pc:spChg>
        <pc:spChg chg="add del">
          <ac:chgData name="Brayan Uriel Barrera Landero" userId="5c76625406c6b24d" providerId="LiveId" clId="{774120AB-0697-4EB4-AED9-969684C5BCD0}" dt="2022-08-04T00:05:48.376" v="948" actId="26606"/>
          <ac:spMkLst>
            <pc:docMk/>
            <pc:sldMk cId="1037407965" sldId="275"/>
            <ac:spMk id="11" creationId="{42A4FC2C-047E-45A5-965D-8E1E3BF09BC6}"/>
          </ac:spMkLst>
        </pc:spChg>
        <pc:spChg chg="add">
          <ac:chgData name="Brayan Uriel Barrera Landero" userId="5c76625406c6b24d" providerId="LiveId" clId="{774120AB-0697-4EB4-AED9-969684C5BCD0}" dt="2022-08-04T00:05:48.376" v="948" actId="26606"/>
          <ac:spMkLst>
            <pc:docMk/>
            <pc:sldMk cId="1037407965" sldId="275"/>
            <ac:spMk id="16" creationId="{42A4FC2C-047E-45A5-965D-8E1E3BF09BC6}"/>
          </ac:spMkLst>
        </pc:spChg>
        <pc:picChg chg="add del mod">
          <ac:chgData name="Brayan Uriel Barrera Landero" userId="5c76625406c6b24d" providerId="LiveId" clId="{774120AB-0697-4EB4-AED9-969684C5BCD0}" dt="2022-08-04T00:04:45.339" v="946" actId="478"/>
          <ac:picMkLst>
            <pc:docMk/>
            <pc:sldMk cId="1037407965" sldId="275"/>
            <ac:picMk id="2" creationId="{A483FD4D-C633-AD06-E8D7-45B75C801D53}"/>
          </ac:picMkLst>
        </pc:picChg>
        <pc:picChg chg="add mod modCrop">
          <ac:chgData name="Brayan Uriel Barrera Landero" userId="5c76625406c6b24d" providerId="LiveId" clId="{774120AB-0697-4EB4-AED9-969684C5BCD0}" dt="2022-08-04T00:06:26.928" v="953" actId="14100"/>
          <ac:picMkLst>
            <pc:docMk/>
            <pc:sldMk cId="1037407965" sldId="275"/>
            <ac:picMk id="3" creationId="{B61081D8-4F5F-A030-7A8F-B113FB9D953B}"/>
          </ac:picMkLst>
        </pc:picChg>
        <pc:picChg chg="add mod">
          <ac:chgData name="Brayan Uriel Barrera Landero" userId="5c76625406c6b24d" providerId="LiveId" clId="{774120AB-0697-4EB4-AED9-969684C5BCD0}" dt="2022-08-04T00:07:04.035" v="961" actId="1076"/>
          <ac:picMkLst>
            <pc:docMk/>
            <pc:sldMk cId="1037407965" sldId="275"/>
            <ac:picMk id="5" creationId="{4ACFF49B-47D2-05B8-F8D7-28203C1391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16DE8-C4B5-FE55-2BE4-3A57D7EE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909FFF-6085-2281-1AC5-7BD0E3FC8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6642F-D262-9DE6-3DDB-D096DA50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8ADF2-6053-76CC-6C73-1C7FF35F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F8907-C888-28BB-97C9-DB09571A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89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C29DF-EE16-6815-B022-2B23E135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FFD94B-6B70-3AD3-F0C1-324FE1BF2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303A3-DE14-E9D9-229F-8C23D818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11992B-84D3-B3EA-2C58-15256E74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98535-DD63-544F-D19E-F70B7BFC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61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AA9E15-2FCB-F7AB-6FBD-210F2D1D6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A149B9-744C-6619-9590-18A05487F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548D2-966C-9C66-DD1F-FACC7491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C69DA-900D-CE8B-0C7B-4156AB56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40857-1CEC-9116-29A4-07ACE9D5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6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B4659-632A-6146-83C3-91766620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DF902-22B5-11C1-22C9-3A4CF203D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A2DDF-1138-EEAA-E380-317F0077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B4CC6E-09EC-E0CD-893E-40797811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7D45A-8BDF-5B97-5705-FC02A6FE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4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41126-C6F0-A33B-CBAE-213DC295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0BFBD6-CD82-CFDE-4044-A73C416B3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9DB905-F19B-2940-4A3D-C8CEE2DB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7E77A6-128C-AE81-213A-0E79E015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5084E-A602-172D-AF71-7108C781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3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2DCDB-0928-F052-E1CF-33515FBB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3569A-E58D-BCA1-EAF2-CD9A8CF09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FDD682-434B-F661-7643-45FB0E2C3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77A41C-7C1B-5EC2-3B61-1C55044B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174CD-D324-6806-091F-D0F24830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05BE9-5802-5170-4656-6566DC9B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50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789A9-9D35-9555-CC45-06AD9C52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617E5C-9055-356A-B828-57C532AA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098EB6-E390-8D55-454E-CAA9FBC91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EAC640-DACE-49D5-CD76-0BF1D0270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5F29BB-A15B-B6F4-13C2-9F9A3C750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151368-7DDE-11B0-B0F1-08BBFF71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866182-2DB8-D12C-24DE-EFDC720B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73B332-C7EC-3B0A-FC20-A5A36756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3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85E7E-C732-205F-C56C-FAC0E986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B2EED-67EF-F532-D591-9BE7EC10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1B11A6-8665-681E-DA38-8AD119F6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57585B-11B2-3A9E-0D15-26EF6C26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31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39E1B8-B8CA-BD4E-B8D6-A62E0559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9220AB-51BB-99A1-A19A-681D71C8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C57EB-324E-C52A-1A4B-D1559FA3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41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F7B23-5566-0255-B1CE-948F7C95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4A32D-FE2F-A3A4-93A7-E287B6F2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D9FC4-817A-CE1F-6CC2-8EE58ABF5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09D36D-5255-430C-E125-48C482AC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5407E8-851B-F36E-303A-E0E747B7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5EC339-61B6-F325-CB70-05D799FC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25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7CAC3-BDE3-5E7D-CD55-8634CD93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A6E900-2677-041F-D990-0F5DE473A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362C05-C2E1-9CD7-F4B4-AE96A73D9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00EDD-B80F-B990-DA7F-C33D70A9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9905B4-3A42-3DFB-2C71-D0FED112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2AA01-295A-1D32-335D-F590045C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73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3BE0E5-B26C-0CE1-C329-9AC5DBC8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0E7F58-34C1-5749-0FDA-652319387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F3A989-957B-21F5-573E-2BA7830C4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3B29-2A68-4E30-ABF4-E2082E47F522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34768-6C5D-DAE0-A6C8-59B64CB8F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66239-75A3-648B-6E1C-E4B43F56E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3433-2347-4A87-B846-E7CDC9394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17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1081D8-4F5F-A030-7A8F-B113FB9D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" b="6456"/>
          <a:stretch/>
        </p:blipFill>
        <p:spPr>
          <a:xfrm>
            <a:off x="3048" y="0"/>
            <a:ext cx="12209228" cy="6858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4ACFF49B-47D2-05B8-F8D7-28203C13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84" y="4602663"/>
            <a:ext cx="3256368" cy="22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SWITCH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8B6D78-4BFA-C070-E07E-BFC786E3B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" t="4742" r="1049" b="4296"/>
          <a:stretch/>
        </p:blipFill>
        <p:spPr>
          <a:xfrm>
            <a:off x="3944350" y="1380877"/>
            <a:ext cx="1321479" cy="166457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F9D014C-61AB-93FE-243F-C78C9619914C}"/>
              </a:ext>
            </a:extLst>
          </p:cNvPr>
          <p:cNvSpPr txBox="1"/>
          <p:nvPr/>
        </p:nvSpPr>
        <p:spPr>
          <a:xfrm>
            <a:off x="4095186" y="3261948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B860C0B-82F6-CBDD-FE1A-1DD5C5B997DA}"/>
              </a:ext>
            </a:extLst>
          </p:cNvPr>
          <p:cNvSpPr txBox="1"/>
          <p:nvPr/>
        </p:nvSpPr>
        <p:spPr>
          <a:xfrm>
            <a:off x="3542188" y="3517236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 con foco redondo mediano.</a:t>
            </a:r>
          </a:p>
        </p:txBody>
      </p:sp>
      <p:pic>
        <p:nvPicPr>
          <p:cNvPr id="18" name="Imagen 17" descr="Imagen que contiene oscuro, remoto, tabla, alimentos&#10;&#10;Descripción generada automáticamente">
            <a:extLst>
              <a:ext uri="{FF2B5EF4-FFF2-40B4-BE49-F238E27FC236}">
                <a16:creationId xmlns:a16="http://schemas.microsoft.com/office/drawing/2014/main" id="{BF27751A-9629-CF59-72D1-159CFDD1D4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17346" r="18057" b="63574"/>
          <a:stretch/>
        </p:blipFill>
        <p:spPr>
          <a:xfrm>
            <a:off x="374725" y="1582870"/>
            <a:ext cx="2613082" cy="1210352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4F9A695-3F6C-D61E-BE5A-AF3EDD76045C}"/>
              </a:ext>
            </a:extLst>
          </p:cNvPr>
          <p:cNvCxnSpPr/>
          <p:nvPr/>
        </p:nvCxnSpPr>
        <p:spPr>
          <a:xfrm flipH="1">
            <a:off x="579120" y="2885440"/>
            <a:ext cx="875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A6EEF9-422D-6B5F-6B71-C579F93055FE}"/>
              </a:ext>
            </a:extLst>
          </p:cNvPr>
          <p:cNvSpPr txBox="1"/>
          <p:nvPr/>
        </p:nvSpPr>
        <p:spPr>
          <a:xfrm>
            <a:off x="751602" y="2970809"/>
            <a:ext cx="58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1 CM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1131B1C-1637-3076-1D0D-9198BCBA2AAB}"/>
              </a:ext>
            </a:extLst>
          </p:cNvPr>
          <p:cNvSpPr txBox="1"/>
          <p:nvPr/>
        </p:nvSpPr>
        <p:spPr>
          <a:xfrm>
            <a:off x="1349583" y="3240913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AC9907-45C7-7187-44F3-1C5768244993}"/>
              </a:ext>
            </a:extLst>
          </p:cNvPr>
          <p:cNvSpPr txBox="1"/>
          <p:nvPr/>
        </p:nvSpPr>
        <p:spPr>
          <a:xfrm>
            <a:off x="721630" y="3483226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 mediano, 4 pines, con tapa.</a:t>
            </a:r>
          </a:p>
        </p:txBody>
      </p:sp>
      <p:pic>
        <p:nvPicPr>
          <p:cNvPr id="35" name="Imagen 3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17FAAF1-01D4-9A29-0D7E-CF32D2383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30518" r="29648" b="16932"/>
          <a:stretch/>
        </p:blipFill>
        <p:spPr>
          <a:xfrm>
            <a:off x="6303639" y="1741441"/>
            <a:ext cx="1623243" cy="1386202"/>
          </a:xfrm>
          <a:prstGeom prst="rect">
            <a:avLst/>
          </a:prstGeom>
        </p:spPr>
      </p:pic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59C661B-6623-E269-8570-BD8B69E3FB17}"/>
              </a:ext>
            </a:extLst>
          </p:cNvPr>
          <p:cNvCxnSpPr>
            <a:cxnSpLocks/>
          </p:cNvCxnSpPr>
          <p:nvPr/>
        </p:nvCxnSpPr>
        <p:spPr>
          <a:xfrm flipH="1">
            <a:off x="6303639" y="3036442"/>
            <a:ext cx="16547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0F32375-F150-BEE2-0A2D-3165F11FE553}"/>
              </a:ext>
            </a:extLst>
          </p:cNvPr>
          <p:cNvSpPr txBox="1"/>
          <p:nvPr/>
        </p:nvSpPr>
        <p:spPr>
          <a:xfrm>
            <a:off x="6797354" y="3066997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2.5 CM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CC779FF-E338-A089-8082-F2B1E262C472}"/>
              </a:ext>
            </a:extLst>
          </p:cNvPr>
          <p:cNvSpPr txBox="1"/>
          <p:nvPr/>
        </p:nvSpPr>
        <p:spPr>
          <a:xfrm>
            <a:off x="6671094" y="3231283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501-003</a:t>
            </a:r>
            <a:endParaRPr lang="es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DC4D6D0-CEEA-50DA-DE43-45F0DF3C9F06}"/>
              </a:ext>
            </a:extLst>
          </p:cNvPr>
          <p:cNvSpPr txBox="1"/>
          <p:nvPr/>
        </p:nvSpPr>
        <p:spPr>
          <a:xfrm>
            <a:off x="6079235" y="3483226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 ovalado, 2 pasos, gris.</a:t>
            </a:r>
          </a:p>
        </p:txBody>
      </p:sp>
      <p:pic>
        <p:nvPicPr>
          <p:cNvPr id="44" name="Imagen 43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02C0FDDE-1A3C-4925-26C7-E56A74649B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29948" r="43636" b="29126"/>
          <a:stretch/>
        </p:blipFill>
        <p:spPr>
          <a:xfrm>
            <a:off x="1029884" y="4369710"/>
            <a:ext cx="1575581" cy="1457926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D8BFBA0-3D44-51C7-432B-4DDF932D543B}"/>
              </a:ext>
            </a:extLst>
          </p:cNvPr>
          <p:cNvCxnSpPr>
            <a:cxnSpLocks/>
          </p:cNvCxnSpPr>
          <p:nvPr/>
        </p:nvCxnSpPr>
        <p:spPr>
          <a:xfrm flipV="1">
            <a:off x="1102832" y="4400529"/>
            <a:ext cx="10160" cy="12772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95C1D8D-795B-A240-556B-4644425BD736}"/>
              </a:ext>
            </a:extLst>
          </p:cNvPr>
          <p:cNvSpPr txBox="1"/>
          <p:nvPr/>
        </p:nvSpPr>
        <p:spPr>
          <a:xfrm>
            <a:off x="448549" y="4956958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1.5 CM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4BE7A86-5920-A7D0-9824-3A6CB4EFDE83}"/>
              </a:ext>
            </a:extLst>
          </p:cNvPr>
          <p:cNvSpPr txBox="1"/>
          <p:nvPr/>
        </p:nvSpPr>
        <p:spPr>
          <a:xfrm>
            <a:off x="2913720" y="4512046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501-004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8B8F706-A334-8C77-1DC4-ED8296AB90D0}"/>
              </a:ext>
            </a:extLst>
          </p:cNvPr>
          <p:cNvSpPr txBox="1"/>
          <p:nvPr/>
        </p:nvSpPr>
        <p:spPr>
          <a:xfrm>
            <a:off x="2484633" y="4779087"/>
            <a:ext cx="1916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2 pines , 5 AMP, KCD1-11</a:t>
            </a:r>
          </a:p>
        </p:txBody>
      </p:sp>
      <p:pic>
        <p:nvPicPr>
          <p:cNvPr id="58" name="Imagen 5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BB04536-7E16-380D-426F-9C4C8BC702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093" r="21506" b="32941"/>
          <a:stretch/>
        </p:blipFill>
        <p:spPr>
          <a:xfrm flipH="1">
            <a:off x="5114794" y="4399986"/>
            <a:ext cx="1482478" cy="1342054"/>
          </a:xfrm>
          <a:prstGeom prst="rect">
            <a:avLst/>
          </a:prstGeom>
        </p:spPr>
      </p:pic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13F5B362-9A2B-10ED-CC39-05ADBB5DF5B5}"/>
              </a:ext>
            </a:extLst>
          </p:cNvPr>
          <p:cNvCxnSpPr>
            <a:cxnSpLocks/>
          </p:cNvCxnSpPr>
          <p:nvPr/>
        </p:nvCxnSpPr>
        <p:spPr>
          <a:xfrm flipV="1">
            <a:off x="5007792" y="4432845"/>
            <a:ext cx="10160" cy="12772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2182DB8-94B3-9763-5BD7-16C741AE6A93}"/>
              </a:ext>
            </a:extLst>
          </p:cNvPr>
          <p:cNvSpPr txBox="1"/>
          <p:nvPr/>
        </p:nvSpPr>
        <p:spPr>
          <a:xfrm>
            <a:off x="4238988" y="4813097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2.5 CM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68FB243-1FF9-B39E-AA21-E1ADB9CAAED0}"/>
              </a:ext>
            </a:extLst>
          </p:cNvPr>
          <p:cNvSpPr txBox="1"/>
          <p:nvPr/>
        </p:nvSpPr>
        <p:spPr>
          <a:xfrm>
            <a:off x="6652668" y="4378919"/>
            <a:ext cx="955278" cy="36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501-005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ADD1677-E44C-4A85-0A91-FCE6E32AA173}"/>
              </a:ext>
            </a:extLst>
          </p:cNvPr>
          <p:cNvSpPr txBox="1"/>
          <p:nvPr/>
        </p:nvSpPr>
        <p:spPr>
          <a:xfrm>
            <a:off x="6175172" y="4723506"/>
            <a:ext cx="2100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3 pines redondo, Negro 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58C78381-04EF-900C-2ED1-2012DB6B7C94}"/>
              </a:ext>
            </a:extLst>
          </p:cNvPr>
          <p:cNvCxnSpPr>
            <a:cxnSpLocks/>
          </p:cNvCxnSpPr>
          <p:nvPr/>
        </p:nvCxnSpPr>
        <p:spPr>
          <a:xfrm flipH="1">
            <a:off x="3918710" y="3066997"/>
            <a:ext cx="12457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A936E7B-D3D8-1D9C-4DAD-D58F554EDA80}"/>
              </a:ext>
            </a:extLst>
          </p:cNvPr>
          <p:cNvSpPr txBox="1"/>
          <p:nvPr/>
        </p:nvSpPr>
        <p:spPr>
          <a:xfrm>
            <a:off x="4278185" y="3084785"/>
            <a:ext cx="58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270954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36D48C-6255-AF8A-E362-696A93323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3" t="29778" r="3783" b="42161"/>
          <a:stretch/>
        </p:blipFill>
        <p:spPr>
          <a:xfrm>
            <a:off x="1112992" y="1276909"/>
            <a:ext cx="955278" cy="1342426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SWITCH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F9D014C-61AB-93FE-243F-C78C9619914C}"/>
              </a:ext>
            </a:extLst>
          </p:cNvPr>
          <p:cNvSpPr txBox="1"/>
          <p:nvPr/>
        </p:nvSpPr>
        <p:spPr>
          <a:xfrm>
            <a:off x="4023371" y="2854880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501-007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B860C0B-82F6-CBDD-FE1A-1DD5C5B997DA}"/>
              </a:ext>
            </a:extLst>
          </p:cNvPr>
          <p:cNvSpPr txBox="1"/>
          <p:nvPr/>
        </p:nvSpPr>
        <p:spPr>
          <a:xfrm>
            <a:off x="3460375" y="3181509"/>
            <a:ext cx="2192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2 pines redondo, para intemperie Rojo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4F9A695-3F6C-D61E-BE5A-AF3EDD76045C}"/>
              </a:ext>
            </a:extLst>
          </p:cNvPr>
          <p:cNvCxnSpPr/>
          <p:nvPr/>
        </p:nvCxnSpPr>
        <p:spPr>
          <a:xfrm flipH="1">
            <a:off x="1151306" y="2586315"/>
            <a:ext cx="875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A6EEF9-422D-6B5F-6B71-C579F93055FE}"/>
              </a:ext>
            </a:extLst>
          </p:cNvPr>
          <p:cNvSpPr txBox="1"/>
          <p:nvPr/>
        </p:nvSpPr>
        <p:spPr>
          <a:xfrm>
            <a:off x="1294655" y="2700845"/>
            <a:ext cx="58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1131B1C-1637-3076-1D0D-9198BCBA2AAB}"/>
              </a:ext>
            </a:extLst>
          </p:cNvPr>
          <p:cNvSpPr txBox="1"/>
          <p:nvPr/>
        </p:nvSpPr>
        <p:spPr>
          <a:xfrm>
            <a:off x="1102832" y="2909273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AC9907-45C7-7187-44F3-1C5768244993}"/>
              </a:ext>
            </a:extLst>
          </p:cNvPr>
          <p:cNvSpPr txBox="1"/>
          <p:nvPr/>
        </p:nvSpPr>
        <p:spPr>
          <a:xfrm>
            <a:off x="574251" y="3198687"/>
            <a:ext cx="2192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2 pines redondo, para intemperie Negro 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59C661B-6623-E269-8570-BD8B69E3FB17}"/>
              </a:ext>
            </a:extLst>
          </p:cNvPr>
          <p:cNvCxnSpPr>
            <a:cxnSpLocks/>
          </p:cNvCxnSpPr>
          <p:nvPr/>
        </p:nvCxnSpPr>
        <p:spPr>
          <a:xfrm flipH="1">
            <a:off x="6366568" y="2619335"/>
            <a:ext cx="11335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0F32375-F150-BEE2-0A2D-3165F11FE553}"/>
              </a:ext>
            </a:extLst>
          </p:cNvPr>
          <p:cNvSpPr txBox="1"/>
          <p:nvPr/>
        </p:nvSpPr>
        <p:spPr>
          <a:xfrm>
            <a:off x="6598326" y="2691215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CC779FF-E338-A089-8082-F2B1E262C472}"/>
              </a:ext>
            </a:extLst>
          </p:cNvPr>
          <p:cNvSpPr txBox="1"/>
          <p:nvPr/>
        </p:nvSpPr>
        <p:spPr>
          <a:xfrm>
            <a:off x="6455700" y="2892816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501-008</a:t>
            </a:r>
            <a:endParaRPr lang="es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DC4D6D0-CEEA-50DA-DE43-45F0DF3C9F06}"/>
              </a:ext>
            </a:extLst>
          </p:cNvPr>
          <p:cNvSpPr txBox="1"/>
          <p:nvPr/>
        </p:nvSpPr>
        <p:spPr>
          <a:xfrm>
            <a:off x="5837294" y="3269105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2 pines redondo, Rojo 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D8BFBA0-3D44-51C7-432B-4DDF932D543B}"/>
              </a:ext>
            </a:extLst>
          </p:cNvPr>
          <p:cNvCxnSpPr>
            <a:cxnSpLocks/>
          </p:cNvCxnSpPr>
          <p:nvPr/>
        </p:nvCxnSpPr>
        <p:spPr>
          <a:xfrm flipV="1">
            <a:off x="1123642" y="4332050"/>
            <a:ext cx="10160" cy="12772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95C1D8D-795B-A240-556B-4644425BD736}"/>
              </a:ext>
            </a:extLst>
          </p:cNvPr>
          <p:cNvSpPr txBox="1"/>
          <p:nvPr/>
        </p:nvSpPr>
        <p:spPr>
          <a:xfrm>
            <a:off x="448549" y="4956958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4BE7A86-5920-A7D0-9824-3A6CB4EFDE83}"/>
              </a:ext>
            </a:extLst>
          </p:cNvPr>
          <p:cNvSpPr txBox="1"/>
          <p:nvPr/>
        </p:nvSpPr>
        <p:spPr>
          <a:xfrm>
            <a:off x="2913720" y="4512046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501-009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8B8F706-A334-8C77-1DC4-ED8296AB90D0}"/>
              </a:ext>
            </a:extLst>
          </p:cNvPr>
          <p:cNvSpPr txBox="1"/>
          <p:nvPr/>
        </p:nvSpPr>
        <p:spPr>
          <a:xfrm>
            <a:off x="2484633" y="4779087"/>
            <a:ext cx="1916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2 pines, 10 A, 125 V, KCD1-Negro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13F5B362-9A2B-10ED-CC39-05ADBB5DF5B5}"/>
              </a:ext>
            </a:extLst>
          </p:cNvPr>
          <p:cNvCxnSpPr>
            <a:cxnSpLocks/>
          </p:cNvCxnSpPr>
          <p:nvPr/>
        </p:nvCxnSpPr>
        <p:spPr>
          <a:xfrm flipV="1">
            <a:off x="5007792" y="4432845"/>
            <a:ext cx="10160" cy="12772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2182DB8-94B3-9763-5BD7-16C741AE6A93}"/>
              </a:ext>
            </a:extLst>
          </p:cNvPr>
          <p:cNvSpPr txBox="1"/>
          <p:nvPr/>
        </p:nvSpPr>
        <p:spPr>
          <a:xfrm>
            <a:off x="4346671" y="4809863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68FB243-1FF9-B39E-AA21-E1ADB9CAAED0}"/>
              </a:ext>
            </a:extLst>
          </p:cNvPr>
          <p:cNvSpPr txBox="1"/>
          <p:nvPr/>
        </p:nvSpPr>
        <p:spPr>
          <a:xfrm>
            <a:off x="6652668" y="4378919"/>
            <a:ext cx="955278" cy="36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501-010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ADD1677-E44C-4A85-0A91-FCE6E32AA173}"/>
              </a:ext>
            </a:extLst>
          </p:cNvPr>
          <p:cNvSpPr txBox="1"/>
          <p:nvPr/>
        </p:nvSpPr>
        <p:spPr>
          <a:xfrm>
            <a:off x="6175172" y="4723506"/>
            <a:ext cx="2100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2 pines, 10 A, 125 V, KCD1-Rojo</a:t>
            </a:r>
            <a:endPara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64560F-D339-B465-039D-231D31460D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359" t="9929" r="26165" b="25933"/>
          <a:stretch/>
        </p:blipFill>
        <p:spPr>
          <a:xfrm>
            <a:off x="3993804" y="1336054"/>
            <a:ext cx="1056660" cy="1248818"/>
          </a:xfrm>
          <a:prstGeom prst="rect">
            <a:avLst/>
          </a:prstGeom>
        </p:spPr>
      </p:pic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DC6AC071-08F0-30E6-CD39-9907D67627BD}"/>
              </a:ext>
            </a:extLst>
          </p:cNvPr>
          <p:cNvCxnSpPr/>
          <p:nvPr/>
        </p:nvCxnSpPr>
        <p:spPr>
          <a:xfrm flipH="1">
            <a:off x="4063021" y="2635400"/>
            <a:ext cx="875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2B1C2F-7E17-F7B6-6DB3-159B8FA849C1}"/>
              </a:ext>
            </a:extLst>
          </p:cNvPr>
          <p:cNvSpPr txBox="1"/>
          <p:nvPr/>
        </p:nvSpPr>
        <p:spPr>
          <a:xfrm>
            <a:off x="4206370" y="2649628"/>
            <a:ext cx="58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60DE56-A09D-A212-8330-5BFB81D7C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716" t="17344" r="29767" b="28435"/>
          <a:stretch/>
        </p:blipFill>
        <p:spPr>
          <a:xfrm>
            <a:off x="6297521" y="1261590"/>
            <a:ext cx="1271637" cy="13577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0FACB1-5D95-AE9C-6AF8-66DD07740C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67" t="17344" r="38308" b="33620"/>
          <a:stretch/>
        </p:blipFill>
        <p:spPr>
          <a:xfrm>
            <a:off x="1173997" y="4197711"/>
            <a:ext cx="1482478" cy="15746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07F495-FD6B-CF0D-9714-A4E65189E9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930" t="28182" r="24182" b="37891"/>
          <a:stretch/>
        </p:blipFill>
        <p:spPr>
          <a:xfrm>
            <a:off x="5083998" y="4299876"/>
            <a:ext cx="1324691" cy="14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SWITCH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44867" cy="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F9D014C-61AB-93FE-243F-C78C9619914C}"/>
              </a:ext>
            </a:extLst>
          </p:cNvPr>
          <p:cNvSpPr txBox="1"/>
          <p:nvPr/>
        </p:nvSpPr>
        <p:spPr>
          <a:xfrm>
            <a:off x="4023371" y="2854880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501-012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B860C0B-82F6-CBDD-FE1A-1DD5C5B997DA}"/>
              </a:ext>
            </a:extLst>
          </p:cNvPr>
          <p:cNvSpPr txBox="1"/>
          <p:nvPr/>
        </p:nvSpPr>
        <p:spPr>
          <a:xfrm>
            <a:off x="3460375" y="3181509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3 pines, 2 pasos, flechas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4F9A695-3F6C-D61E-BE5A-AF3EDD76045C}"/>
              </a:ext>
            </a:extLst>
          </p:cNvPr>
          <p:cNvCxnSpPr>
            <a:cxnSpLocks/>
          </p:cNvCxnSpPr>
          <p:nvPr/>
        </p:nvCxnSpPr>
        <p:spPr>
          <a:xfrm flipH="1">
            <a:off x="1005840" y="2710022"/>
            <a:ext cx="1297000" cy="64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A6EEF9-422D-6B5F-6B71-C579F93055FE}"/>
              </a:ext>
            </a:extLst>
          </p:cNvPr>
          <p:cNvSpPr txBox="1"/>
          <p:nvPr/>
        </p:nvSpPr>
        <p:spPr>
          <a:xfrm>
            <a:off x="1359700" y="2721551"/>
            <a:ext cx="58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1131B1C-1637-3076-1D0D-9198BCBA2AAB}"/>
              </a:ext>
            </a:extLst>
          </p:cNvPr>
          <p:cNvSpPr txBox="1"/>
          <p:nvPr/>
        </p:nvSpPr>
        <p:spPr>
          <a:xfrm>
            <a:off x="1151307" y="2888790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501-011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AC9907-45C7-7187-44F3-1C5768244993}"/>
              </a:ext>
            </a:extLst>
          </p:cNvPr>
          <p:cNvSpPr txBox="1"/>
          <p:nvPr/>
        </p:nvSpPr>
        <p:spPr>
          <a:xfrm>
            <a:off x="600062" y="3179016"/>
            <a:ext cx="2192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3 pines, 2 pasos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59C661B-6623-E269-8570-BD8B69E3FB17}"/>
              </a:ext>
            </a:extLst>
          </p:cNvPr>
          <p:cNvCxnSpPr>
            <a:cxnSpLocks/>
          </p:cNvCxnSpPr>
          <p:nvPr/>
        </p:nvCxnSpPr>
        <p:spPr>
          <a:xfrm flipH="1">
            <a:off x="6366568" y="2619335"/>
            <a:ext cx="11335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0F32375-F150-BEE2-0A2D-3165F11FE553}"/>
              </a:ext>
            </a:extLst>
          </p:cNvPr>
          <p:cNvSpPr txBox="1"/>
          <p:nvPr/>
        </p:nvSpPr>
        <p:spPr>
          <a:xfrm>
            <a:off x="6598326" y="2691215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CC779FF-E338-A089-8082-F2B1E262C472}"/>
              </a:ext>
            </a:extLst>
          </p:cNvPr>
          <p:cNvSpPr txBox="1"/>
          <p:nvPr/>
        </p:nvSpPr>
        <p:spPr>
          <a:xfrm>
            <a:off x="6455700" y="2892816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501-013</a:t>
            </a:r>
            <a:endParaRPr lang="es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DC4D6D0-CEEA-50DA-DE43-45F0DF3C9F06}"/>
              </a:ext>
            </a:extLst>
          </p:cNvPr>
          <p:cNvSpPr txBox="1"/>
          <p:nvPr/>
        </p:nvSpPr>
        <p:spPr>
          <a:xfrm>
            <a:off x="5837294" y="3269105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4 pines KCD1-104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D8BFBA0-3D44-51C7-432B-4DDF932D543B}"/>
              </a:ext>
            </a:extLst>
          </p:cNvPr>
          <p:cNvCxnSpPr>
            <a:cxnSpLocks/>
          </p:cNvCxnSpPr>
          <p:nvPr/>
        </p:nvCxnSpPr>
        <p:spPr>
          <a:xfrm flipV="1">
            <a:off x="1123642" y="4332050"/>
            <a:ext cx="10160" cy="12772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95C1D8D-795B-A240-556B-4644425BD736}"/>
              </a:ext>
            </a:extLst>
          </p:cNvPr>
          <p:cNvSpPr txBox="1"/>
          <p:nvPr/>
        </p:nvSpPr>
        <p:spPr>
          <a:xfrm>
            <a:off x="448549" y="4956958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4BE7A86-5920-A7D0-9824-3A6CB4EFDE83}"/>
              </a:ext>
            </a:extLst>
          </p:cNvPr>
          <p:cNvSpPr txBox="1"/>
          <p:nvPr/>
        </p:nvSpPr>
        <p:spPr>
          <a:xfrm>
            <a:off x="2913720" y="4512046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501-014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8B8F706-A334-8C77-1DC4-ED8296AB90D0}"/>
              </a:ext>
            </a:extLst>
          </p:cNvPr>
          <p:cNvSpPr txBox="1"/>
          <p:nvPr/>
        </p:nvSpPr>
        <p:spPr>
          <a:xfrm>
            <a:off x="2484633" y="4779087"/>
            <a:ext cx="1916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6 pines, 2 pasos, grande KCD3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13F5B362-9A2B-10ED-CC39-05ADBB5DF5B5}"/>
              </a:ext>
            </a:extLst>
          </p:cNvPr>
          <p:cNvCxnSpPr>
            <a:cxnSpLocks/>
          </p:cNvCxnSpPr>
          <p:nvPr/>
        </p:nvCxnSpPr>
        <p:spPr>
          <a:xfrm flipV="1">
            <a:off x="5007792" y="4432845"/>
            <a:ext cx="10160" cy="12772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2182DB8-94B3-9763-5BD7-16C741AE6A93}"/>
              </a:ext>
            </a:extLst>
          </p:cNvPr>
          <p:cNvSpPr txBox="1"/>
          <p:nvPr/>
        </p:nvSpPr>
        <p:spPr>
          <a:xfrm>
            <a:off x="4346671" y="4809863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68FB243-1FF9-B39E-AA21-E1ADB9CAAED0}"/>
              </a:ext>
            </a:extLst>
          </p:cNvPr>
          <p:cNvSpPr txBox="1"/>
          <p:nvPr/>
        </p:nvSpPr>
        <p:spPr>
          <a:xfrm>
            <a:off x="6652668" y="4378919"/>
            <a:ext cx="955278" cy="36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501-015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ADD1677-E44C-4A85-0A91-FCE6E32AA173}"/>
              </a:ext>
            </a:extLst>
          </p:cNvPr>
          <p:cNvSpPr txBox="1"/>
          <p:nvPr/>
        </p:nvSpPr>
        <p:spPr>
          <a:xfrm>
            <a:off x="6175172" y="4723506"/>
            <a:ext cx="2100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6 pines, 2 pasos, mediano.</a:t>
            </a:r>
            <a:r>
              <a:rPr lang="es-ES" sz="1600" dirty="0"/>
              <a:t> </a:t>
            </a:r>
            <a:endPara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DC6AC071-08F0-30E6-CD39-9907D67627BD}"/>
              </a:ext>
            </a:extLst>
          </p:cNvPr>
          <p:cNvCxnSpPr/>
          <p:nvPr/>
        </p:nvCxnSpPr>
        <p:spPr>
          <a:xfrm flipH="1">
            <a:off x="4063021" y="2635400"/>
            <a:ext cx="875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2B1C2F-7E17-F7B6-6DB3-159B8FA849C1}"/>
              </a:ext>
            </a:extLst>
          </p:cNvPr>
          <p:cNvSpPr txBox="1"/>
          <p:nvPr/>
        </p:nvSpPr>
        <p:spPr>
          <a:xfrm>
            <a:off x="4206370" y="2649628"/>
            <a:ext cx="58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2 CM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A95594-2033-49BC-6064-F18751C86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5" t="33424" r="38557" b="37890"/>
          <a:stretch/>
        </p:blipFill>
        <p:spPr>
          <a:xfrm>
            <a:off x="921241" y="1291121"/>
            <a:ext cx="1415409" cy="13235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963C48-9AD7-51C9-4D02-CF20DE86FB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64" t="34865" r="35364" b="36138"/>
          <a:stretch/>
        </p:blipFill>
        <p:spPr>
          <a:xfrm>
            <a:off x="3746939" y="1271116"/>
            <a:ext cx="1415410" cy="13642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E8A916-B604-C463-E15A-D27E682A9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002" y="1203646"/>
            <a:ext cx="1543302" cy="136428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18C8EE9-81B1-85B4-91E7-48D9BA9C36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3" t="37490" r="23791" b="17568"/>
          <a:stretch/>
        </p:blipFill>
        <p:spPr>
          <a:xfrm flipH="1">
            <a:off x="1297000" y="4212643"/>
            <a:ext cx="1413111" cy="153898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861BF71-D63A-A67C-17FC-BBB3AE5CE4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035" t="22248" r="29156" b="46929"/>
          <a:stretch/>
        </p:blipFill>
        <p:spPr>
          <a:xfrm>
            <a:off x="5082540" y="4346793"/>
            <a:ext cx="1373160" cy="1375158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ED6B1511-31B6-7AB4-BB4C-B1846F6E08E4}"/>
              </a:ext>
            </a:extLst>
          </p:cNvPr>
          <p:cNvSpPr txBox="1"/>
          <p:nvPr/>
        </p:nvSpPr>
        <p:spPr>
          <a:xfrm>
            <a:off x="8345909" y="2649628"/>
            <a:ext cx="102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501-016</a:t>
            </a:r>
            <a:r>
              <a:rPr lang="es-ES" dirty="0"/>
              <a:t>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9385828-4D3C-E7EC-2658-2948984A3FA1}"/>
              </a:ext>
            </a:extLst>
          </p:cNvPr>
          <p:cNvSpPr txBox="1"/>
          <p:nvPr/>
        </p:nvSpPr>
        <p:spPr>
          <a:xfrm>
            <a:off x="7808516" y="2905664"/>
            <a:ext cx="2100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Switch, Switch para lavadora </a:t>
            </a:r>
            <a:r>
              <a:rPr lang="es-E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Whrirpool</a:t>
            </a:r>
            <a:r>
              <a:rPr lang="es-ES" sz="1600" dirty="0"/>
              <a:t> 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pines, 2 pasos, mediano.</a:t>
            </a:r>
            <a:r>
              <a:rPr lang="es-ES" sz="1400" dirty="0"/>
              <a:t> </a:t>
            </a:r>
            <a:endParaRPr lang="es-E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22284C-B2F3-DFB7-F50F-87C8474975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3353" y="2555736"/>
            <a:ext cx="909432" cy="1595989"/>
          </a:xfrm>
          <a:prstGeom prst="rect">
            <a:avLst/>
          </a:prstGeom>
        </p:spPr>
      </p:pic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F0B7865B-56B2-E1F2-FC25-C81BA5B9CC2D}"/>
              </a:ext>
            </a:extLst>
          </p:cNvPr>
          <p:cNvCxnSpPr>
            <a:cxnSpLocks/>
          </p:cNvCxnSpPr>
          <p:nvPr/>
        </p:nvCxnSpPr>
        <p:spPr>
          <a:xfrm flipV="1">
            <a:off x="10859294" y="2630288"/>
            <a:ext cx="0" cy="969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6FF80A3-F1F8-BB64-0A00-098E8F3DE58E}"/>
              </a:ext>
            </a:extLst>
          </p:cNvPr>
          <p:cNvSpPr txBox="1"/>
          <p:nvPr/>
        </p:nvSpPr>
        <p:spPr>
          <a:xfrm>
            <a:off x="11027229" y="2966774"/>
            <a:ext cx="7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1.3 CM</a:t>
            </a:r>
          </a:p>
        </p:txBody>
      </p:sp>
    </p:spTree>
    <p:extLst>
      <p:ext uri="{BB962C8B-B14F-4D97-AF65-F5344CB8AC3E}">
        <p14:creationId xmlns:p14="http://schemas.microsoft.com/office/powerpoint/2010/main" val="411248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5" y="1116283"/>
            <a:ext cx="4303078" cy="45760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POTENCIOMETROS LETRA ''A‘’  15 MM (LOGARITMICO)</a:t>
            </a: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POTENCIOMETROS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8259290-4B5A-3650-0DCF-2E9162FF9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75350"/>
              </p:ext>
            </p:extLst>
          </p:nvPr>
        </p:nvGraphicFramePr>
        <p:xfrm>
          <a:off x="732523" y="4064607"/>
          <a:ext cx="919480" cy="1464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B1C8489-0E78-E53F-4AA9-1E97CF6B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78168"/>
              </p:ext>
            </p:extLst>
          </p:nvPr>
        </p:nvGraphicFramePr>
        <p:xfrm>
          <a:off x="1652003" y="4064609"/>
          <a:ext cx="2730465" cy="1438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10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20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50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0D6EC88-226E-0135-6BEE-8C2A25FFA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42703"/>
              </p:ext>
            </p:extLst>
          </p:nvPr>
        </p:nvGraphicFramePr>
        <p:xfrm>
          <a:off x="732523" y="2401308"/>
          <a:ext cx="919480" cy="1464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425-013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7A3ECBA-C931-BA14-8AEE-2669ED9FE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89170"/>
              </p:ext>
            </p:extLst>
          </p:nvPr>
        </p:nvGraphicFramePr>
        <p:xfrm>
          <a:off x="1719494" y="2412730"/>
          <a:ext cx="2730465" cy="1438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10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20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50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46B3C4C-ACAB-E2D8-2B4C-5FF377C75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679" y="613470"/>
            <a:ext cx="1855878" cy="204899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809F9F5-1E0C-FBA9-7474-E2517A31CF1F}"/>
              </a:ext>
            </a:extLst>
          </p:cNvPr>
          <p:cNvSpPr txBox="1"/>
          <p:nvPr/>
        </p:nvSpPr>
        <p:spPr>
          <a:xfrm>
            <a:off x="5486881" y="2652058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 PINES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A57EE8-2E7D-4321-4FFA-F46E766B2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680" y="3243636"/>
            <a:ext cx="1855877" cy="190379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C19E95E-025C-4226-7A68-D300E88FB4C0}"/>
              </a:ext>
            </a:extLst>
          </p:cNvPr>
          <p:cNvSpPr txBox="1"/>
          <p:nvPr/>
        </p:nvSpPr>
        <p:spPr>
          <a:xfrm>
            <a:off x="5534622" y="5253943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 PINES</a:t>
            </a:r>
          </a:p>
        </p:txBody>
      </p:sp>
    </p:spTree>
    <p:extLst>
      <p:ext uri="{BB962C8B-B14F-4D97-AF65-F5344CB8AC3E}">
        <p14:creationId xmlns:p14="http://schemas.microsoft.com/office/powerpoint/2010/main" val="13614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607745" y="1106123"/>
            <a:ext cx="4303078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POTENCIOMETROS LETRA ''B‘’  15MM (LINEAL)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POTENCIOMETROS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037F29-4CC5-C71E-17B0-4B004F2B2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81288"/>
              </p:ext>
            </p:extLst>
          </p:nvPr>
        </p:nvGraphicFramePr>
        <p:xfrm>
          <a:off x="732523" y="4064607"/>
          <a:ext cx="919480" cy="1464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425-021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E845D8-6A60-FD9D-17A1-4CD1114A8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88574"/>
              </p:ext>
            </p:extLst>
          </p:nvPr>
        </p:nvGraphicFramePr>
        <p:xfrm>
          <a:off x="1652003" y="4064609"/>
          <a:ext cx="2730465" cy="1438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10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20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50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F0FE80D-403E-CCC8-7C1E-B5FEB01FB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98480"/>
              </p:ext>
            </p:extLst>
          </p:nvPr>
        </p:nvGraphicFramePr>
        <p:xfrm>
          <a:off x="697244" y="2447443"/>
          <a:ext cx="919480" cy="1464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425-033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90C4C608-26FD-3C25-3D99-8AF4C97AB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27191"/>
              </p:ext>
            </p:extLst>
          </p:nvPr>
        </p:nvGraphicFramePr>
        <p:xfrm>
          <a:off x="1706223" y="2451995"/>
          <a:ext cx="2730465" cy="1438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10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20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50 k, 15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DCAFE22-E019-BC6F-8D19-EF5884BAC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265" y="3171241"/>
            <a:ext cx="2099363" cy="22266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65E0E4-21E3-5E40-77AF-C2F26125E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491" y="507889"/>
            <a:ext cx="1929456" cy="23180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6E8F9E1-5318-A619-5E18-CB603DA806C6}"/>
              </a:ext>
            </a:extLst>
          </p:cNvPr>
          <p:cNvSpPr txBox="1"/>
          <p:nvPr/>
        </p:nvSpPr>
        <p:spPr>
          <a:xfrm>
            <a:off x="5486881" y="2652058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 PINES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58E7EAC-830B-C821-DA5A-60052D598DE6}"/>
              </a:ext>
            </a:extLst>
          </p:cNvPr>
          <p:cNvSpPr txBox="1"/>
          <p:nvPr/>
        </p:nvSpPr>
        <p:spPr>
          <a:xfrm>
            <a:off x="5534622" y="5253943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 PINES</a:t>
            </a:r>
          </a:p>
        </p:txBody>
      </p:sp>
    </p:spTree>
    <p:extLst>
      <p:ext uri="{BB962C8B-B14F-4D97-AF65-F5344CB8AC3E}">
        <p14:creationId xmlns:p14="http://schemas.microsoft.com/office/powerpoint/2010/main" val="428391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5" y="1116283"/>
            <a:ext cx="4303078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POTENCIOMETROS LETRA ''A‘’  20 MM LOGARITMICO </a:t>
            </a: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POTENCIOMETROS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9EA361D-DB70-995D-F175-B249B1586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62044"/>
              </p:ext>
            </p:extLst>
          </p:nvPr>
        </p:nvGraphicFramePr>
        <p:xfrm>
          <a:off x="732523" y="4064607"/>
          <a:ext cx="919480" cy="1464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425-042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9C6014E-DBF6-6F5B-4842-80AF6BB2C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26905"/>
              </p:ext>
            </p:extLst>
          </p:nvPr>
        </p:nvGraphicFramePr>
        <p:xfrm>
          <a:off x="1652003" y="4064609"/>
          <a:ext cx="2730465" cy="1438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10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20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50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C52633FF-4419-0382-586A-6FB7274EC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63060"/>
              </p:ext>
            </p:extLst>
          </p:nvPr>
        </p:nvGraphicFramePr>
        <p:xfrm>
          <a:off x="732523" y="2510979"/>
          <a:ext cx="919480" cy="13584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2795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425-051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425-052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A28030C-0C7C-273F-C829-7C592C213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88429"/>
              </p:ext>
            </p:extLst>
          </p:nvPr>
        </p:nvGraphicFramePr>
        <p:xfrm>
          <a:off x="1652003" y="2412728"/>
          <a:ext cx="2730465" cy="1438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10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20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50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A33ABEB0-28B6-8ECA-16AA-6E5499A6D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666" y="2973307"/>
            <a:ext cx="1523649" cy="228063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4FE9CBF-63AA-1944-9CCD-38B46C0F8140}"/>
              </a:ext>
            </a:extLst>
          </p:cNvPr>
          <p:cNvSpPr txBox="1"/>
          <p:nvPr/>
        </p:nvSpPr>
        <p:spPr>
          <a:xfrm>
            <a:off x="5534622" y="5253943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 PINES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34F47F4-35E8-8BB7-A4A0-5325114CC0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15"/>
          <a:stretch/>
        </p:blipFill>
        <p:spPr>
          <a:xfrm>
            <a:off x="5257666" y="724403"/>
            <a:ext cx="1523648" cy="191627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6AD0DE3-96F5-D667-74AE-5D8BCA0B0D5C}"/>
              </a:ext>
            </a:extLst>
          </p:cNvPr>
          <p:cNvSpPr txBox="1"/>
          <p:nvPr/>
        </p:nvSpPr>
        <p:spPr>
          <a:xfrm>
            <a:off x="5611132" y="2602835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 PINES</a:t>
            </a:r>
          </a:p>
        </p:txBody>
      </p:sp>
    </p:spTree>
    <p:extLst>
      <p:ext uri="{BB962C8B-B14F-4D97-AF65-F5344CB8AC3E}">
        <p14:creationId xmlns:p14="http://schemas.microsoft.com/office/powerpoint/2010/main" val="205485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5" y="1116283"/>
            <a:ext cx="4303078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POTENCIOMETROS LETRA ''B‘’ 20 MM LINEAL</a:t>
            </a:r>
          </a:p>
          <a:p>
            <a:pPr>
              <a:spcAft>
                <a:spcPts val="1000"/>
              </a:spcAft>
            </a:pP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POTENCIOMETROS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9400A27D-C4B6-A6B3-FF63-37B2DEA8F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6676"/>
              </p:ext>
            </p:extLst>
          </p:nvPr>
        </p:nvGraphicFramePr>
        <p:xfrm>
          <a:off x="732523" y="4064607"/>
          <a:ext cx="919480" cy="1464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425-061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425-062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92BF430-EA85-547B-12E8-2DEFD956F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01887"/>
              </p:ext>
            </p:extLst>
          </p:nvPr>
        </p:nvGraphicFramePr>
        <p:xfrm>
          <a:off x="1652003" y="4064609"/>
          <a:ext cx="2730465" cy="1433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4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10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20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pines, 50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AB92AD07-C5C0-02BF-136E-B62ABA07D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08004"/>
              </p:ext>
            </p:extLst>
          </p:nvPr>
        </p:nvGraphicFramePr>
        <p:xfrm>
          <a:off x="732522" y="2514605"/>
          <a:ext cx="919480" cy="1464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1782836405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82242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33159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75291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425-073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4247656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D1810569-E11B-7F57-3A49-BD776331B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22526"/>
              </p:ext>
            </p:extLst>
          </p:nvPr>
        </p:nvGraphicFramePr>
        <p:xfrm>
          <a:off x="1652002" y="2560327"/>
          <a:ext cx="2730465" cy="1433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0465">
                  <a:extLst>
                    <a:ext uri="{9D8B030D-6E8A-4147-A177-3AD203B41FA5}">
                      <a16:colId xmlns:a16="http://schemas.microsoft.com/office/drawing/2014/main" val="3329532581"/>
                    </a:ext>
                  </a:extLst>
                </a:gridCol>
              </a:tblGrid>
              <a:tr h="354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748950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10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63423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20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49614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pines, 50 k, 20 mm caña corta.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252890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EB7E3BFF-B20E-E233-C4A0-AE26140B7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312" y="2853869"/>
            <a:ext cx="1523649" cy="228063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D1BDDA1-76A4-FC88-6655-684A9F0DACFD}"/>
              </a:ext>
            </a:extLst>
          </p:cNvPr>
          <p:cNvSpPr txBox="1"/>
          <p:nvPr/>
        </p:nvSpPr>
        <p:spPr>
          <a:xfrm>
            <a:off x="5534622" y="5253943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 PINES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C2DAA3-9E34-1F9E-C78D-DDFFAD5BEB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15"/>
          <a:stretch/>
        </p:blipFill>
        <p:spPr>
          <a:xfrm>
            <a:off x="5158664" y="544494"/>
            <a:ext cx="1523648" cy="191627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669EB0D-903F-D18F-D80A-EA5B7EE5D13A}"/>
              </a:ext>
            </a:extLst>
          </p:cNvPr>
          <p:cNvSpPr txBox="1"/>
          <p:nvPr/>
        </p:nvSpPr>
        <p:spPr>
          <a:xfrm>
            <a:off x="5534622" y="2465980"/>
            <a:ext cx="9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 PINES</a:t>
            </a:r>
          </a:p>
        </p:txBody>
      </p:sp>
    </p:spTree>
    <p:extLst>
      <p:ext uri="{BB962C8B-B14F-4D97-AF65-F5344CB8AC3E}">
        <p14:creationId xmlns:p14="http://schemas.microsoft.com/office/powerpoint/2010/main" val="30745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922819" y="228641"/>
            <a:ext cx="3472602" cy="12611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POTENCIOMETROS DESLIZABLES PARA MEZCLADORA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POTENCIOMETROS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2E034A-E5F0-DF1E-68D9-FA8507FCE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46479"/>
              </p:ext>
            </p:extLst>
          </p:nvPr>
        </p:nvGraphicFramePr>
        <p:xfrm>
          <a:off x="577265" y="3860576"/>
          <a:ext cx="914143" cy="19553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4143">
                  <a:extLst>
                    <a:ext uri="{9D8B030D-6E8A-4147-A177-3AD203B41FA5}">
                      <a16:colId xmlns:a16="http://schemas.microsoft.com/office/drawing/2014/main" val="2478418145"/>
                    </a:ext>
                  </a:extLst>
                </a:gridCol>
              </a:tblGrid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1588732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425-074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1994120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425-075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228952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425-076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782335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425-077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6791514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425-078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8617401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425-079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713316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095E892-E9F8-D796-B90F-03BD356C6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9162"/>
              </p:ext>
            </p:extLst>
          </p:nvPr>
        </p:nvGraphicFramePr>
        <p:xfrm>
          <a:off x="1483361" y="3860577"/>
          <a:ext cx="3472602" cy="19646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2602">
                  <a:extLst>
                    <a:ext uri="{9D8B030D-6E8A-4147-A177-3AD203B41FA5}">
                      <a16:colId xmlns:a16="http://schemas.microsoft.com/office/drawing/2014/main" val="808738713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08937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8 pines, Yamaha, 4580, 10kg, 6cm.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893172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8 pines, Yamaha, 4580, 20kg, 6cm.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838586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8 pines, Yamaha, 4580, 50kg, 6 cm.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155150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8 pines, Yamaha, 6080, 10kg, 7.5 cm.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661469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8 pines, Yamaha, 6080, 20kg, 7.5 cm.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941821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8 pines, Yamaha, 6080, 50kg, 7.5 cm.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040285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420CA82-3F8D-BAC1-753D-4E032503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04" y="1534388"/>
            <a:ext cx="3332798" cy="171938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10809F7-948C-ADD5-C983-AEA13F372F4E}"/>
              </a:ext>
            </a:extLst>
          </p:cNvPr>
          <p:cNvSpPr txBox="1"/>
          <p:nvPr/>
        </p:nvSpPr>
        <p:spPr>
          <a:xfrm>
            <a:off x="2177076" y="3270072"/>
            <a:ext cx="7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4580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DFCB59-22B6-6838-1221-CB5CA2618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362" y="1671638"/>
            <a:ext cx="3083718" cy="1923350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A6FD352C-3722-31D4-89AC-D21CAE4D7C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2D15B7A-97DE-19AB-CB6B-9ED8BD2B6D05}"/>
              </a:ext>
            </a:extLst>
          </p:cNvPr>
          <p:cNvSpPr txBox="1"/>
          <p:nvPr/>
        </p:nvSpPr>
        <p:spPr>
          <a:xfrm>
            <a:off x="6258901" y="3198756"/>
            <a:ext cx="7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6080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156A40E-553A-4A18-7E30-85BDB72D8606}"/>
              </a:ext>
            </a:extLst>
          </p:cNvPr>
          <p:cNvCxnSpPr>
            <a:cxnSpLocks/>
          </p:cNvCxnSpPr>
          <p:nvPr/>
        </p:nvCxnSpPr>
        <p:spPr>
          <a:xfrm flipH="1">
            <a:off x="1320980" y="2761893"/>
            <a:ext cx="2397399" cy="49698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D45B1C7-FD72-9EE6-D911-EC9431934793}"/>
              </a:ext>
            </a:extLst>
          </p:cNvPr>
          <p:cNvSpPr txBox="1"/>
          <p:nvPr/>
        </p:nvSpPr>
        <p:spPr>
          <a:xfrm>
            <a:off x="3219662" y="2926080"/>
            <a:ext cx="91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339530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922819" y="228641"/>
            <a:ext cx="3472602" cy="12611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POTENCIOMETROS DESLIZABLES PARA MEZCLADORA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POTENCIOMETROS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2E034A-E5F0-DF1E-68D9-FA8507FCE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51284"/>
              </p:ext>
            </p:extLst>
          </p:nvPr>
        </p:nvGraphicFramePr>
        <p:xfrm>
          <a:off x="577265" y="3860576"/>
          <a:ext cx="914143" cy="19553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4143">
                  <a:extLst>
                    <a:ext uri="{9D8B030D-6E8A-4147-A177-3AD203B41FA5}">
                      <a16:colId xmlns:a16="http://schemas.microsoft.com/office/drawing/2014/main" val="2478418145"/>
                    </a:ext>
                  </a:extLst>
                </a:gridCol>
              </a:tblGrid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1588732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425-080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1994120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228952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425-082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782335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425-083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6791514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8617401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425-085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713316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095E892-E9F8-D796-B90F-03BD356C6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72542"/>
              </p:ext>
            </p:extLst>
          </p:nvPr>
        </p:nvGraphicFramePr>
        <p:xfrm>
          <a:off x="1483361" y="3860577"/>
          <a:ext cx="3472602" cy="19646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2602">
                  <a:extLst>
                    <a:ext uri="{9D8B030D-6E8A-4147-A177-3AD203B41FA5}">
                      <a16:colId xmlns:a16="http://schemas.microsoft.com/office/drawing/2014/main" val="808738713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08937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pines, Yamaha, 6082, 10kg, 7.5 cm.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893172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pines, Yamaha, 6082, 20kg, 7.5 cm.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838586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pines, Yamaha, 6082, 50kg, 7.5 cm.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155150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pines, Yamaha, 10080, 10kg, 13 cm.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661469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pines, Yamaha, 10080, 20kg, 13 cm.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941821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pines, Yamaha, 10080, 50kg, 13 cm.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040285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EAE8A26-0A30-3E91-6E9E-702488020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53" y="1960638"/>
            <a:ext cx="4151576" cy="1311836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B26D9D5-8BCD-74DD-55DE-F81F35BE419F}"/>
              </a:ext>
            </a:extLst>
          </p:cNvPr>
          <p:cNvCxnSpPr>
            <a:cxnSpLocks/>
          </p:cNvCxnSpPr>
          <p:nvPr/>
        </p:nvCxnSpPr>
        <p:spPr>
          <a:xfrm flipH="1">
            <a:off x="635641" y="2023574"/>
            <a:ext cx="33528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AA3F1B-EE5D-8D3B-9BE7-3474249DBE2A}"/>
              </a:ext>
            </a:extLst>
          </p:cNvPr>
          <p:cNvSpPr txBox="1"/>
          <p:nvPr/>
        </p:nvSpPr>
        <p:spPr>
          <a:xfrm>
            <a:off x="1849761" y="1644916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7.5 cm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295555-802E-57BF-052C-210F2BD0D894}"/>
              </a:ext>
            </a:extLst>
          </p:cNvPr>
          <p:cNvSpPr txBox="1"/>
          <p:nvPr/>
        </p:nvSpPr>
        <p:spPr>
          <a:xfrm>
            <a:off x="1941996" y="3146295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6082</a:t>
            </a:r>
          </a:p>
        </p:txBody>
      </p:sp>
      <p:pic>
        <p:nvPicPr>
          <p:cNvPr id="18" name="Imagen 17" descr="Imagen en blanco y negro de un avión&#10;&#10;Descripción generada automáticamente con confianza media">
            <a:extLst>
              <a:ext uri="{FF2B5EF4-FFF2-40B4-BE49-F238E27FC236}">
                <a16:creationId xmlns:a16="http://schemas.microsoft.com/office/drawing/2014/main" id="{A67B99A7-DD8A-F8BB-10D4-60393C43A2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25828" r="1941" b="33392"/>
          <a:stretch/>
        </p:blipFill>
        <p:spPr>
          <a:xfrm>
            <a:off x="4619767" y="2023574"/>
            <a:ext cx="5224663" cy="1278194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6FC900F-33E9-21F8-B8E7-F0E9106FBCA3}"/>
              </a:ext>
            </a:extLst>
          </p:cNvPr>
          <p:cNvCxnSpPr/>
          <p:nvPr/>
        </p:nvCxnSpPr>
        <p:spPr>
          <a:xfrm flipH="1">
            <a:off x="4955963" y="2834640"/>
            <a:ext cx="4604597" cy="3116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9BFB8C4-F031-CED5-D680-6EFD4D8D5E5B}"/>
              </a:ext>
            </a:extLst>
          </p:cNvPr>
          <p:cNvSpPr txBox="1"/>
          <p:nvPr/>
        </p:nvSpPr>
        <p:spPr>
          <a:xfrm>
            <a:off x="6766560" y="3123168"/>
            <a:ext cx="11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13 cm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D590A6-A446-7F07-2C05-3BE5D7B7B812}"/>
              </a:ext>
            </a:extLst>
          </p:cNvPr>
          <p:cNvSpPr txBox="1"/>
          <p:nvPr/>
        </p:nvSpPr>
        <p:spPr>
          <a:xfrm>
            <a:off x="6766560" y="3458574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10080</a:t>
            </a:r>
          </a:p>
        </p:txBody>
      </p:sp>
    </p:spTree>
    <p:extLst>
      <p:ext uri="{BB962C8B-B14F-4D97-AF65-F5344CB8AC3E}">
        <p14:creationId xmlns:p14="http://schemas.microsoft.com/office/powerpoint/2010/main" val="316452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B84338D6-0063-A32B-64AE-D35BB958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7" t="21432"/>
          <a:stretch/>
        </p:blipFill>
        <p:spPr>
          <a:xfrm rot="5400000">
            <a:off x="9518949" y="2440683"/>
            <a:ext cx="1675545" cy="1458553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454779" y="814803"/>
            <a:ext cx="3392381" cy="8040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 SWITCH 2 PINES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MICRO SWITCH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2E034A-E5F0-DF1E-68D9-FA8507FCE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20549"/>
              </p:ext>
            </p:extLst>
          </p:nvPr>
        </p:nvGraphicFramePr>
        <p:xfrm>
          <a:off x="3311088" y="4484227"/>
          <a:ext cx="914143" cy="1122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4143">
                  <a:extLst>
                    <a:ext uri="{9D8B030D-6E8A-4147-A177-3AD203B41FA5}">
                      <a16:colId xmlns:a16="http://schemas.microsoft.com/office/drawing/2014/main" val="2478418145"/>
                    </a:ext>
                  </a:extLst>
                </a:gridCol>
              </a:tblGrid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1588732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1994120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228952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371-003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78233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095E892-E9F8-D796-B90F-03BD356C6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61483"/>
              </p:ext>
            </p:extLst>
          </p:nvPr>
        </p:nvGraphicFramePr>
        <p:xfrm>
          <a:off x="4411393" y="4476548"/>
          <a:ext cx="3472602" cy="1122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2602">
                  <a:extLst>
                    <a:ext uri="{9D8B030D-6E8A-4147-A177-3AD203B41FA5}">
                      <a16:colId xmlns:a16="http://schemas.microsoft.com/office/drawing/2014/main" val="808738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08937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Pines, nivel bajo, 6x6 x 4.3.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893172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Pines, nivel medio, 6x6 x 5.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838586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Pines, nivel alto, 6x6 x 6.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1551503"/>
                  </a:ext>
                </a:extLst>
              </a:tr>
            </a:tbl>
          </a:graphicData>
        </a:graphic>
      </p:graphicFrame>
      <p:pic>
        <p:nvPicPr>
          <p:cNvPr id="27" name="Imagen 26" descr="Forma, Círculo&#10;&#10;Descripción generada automáticamente">
            <a:extLst>
              <a:ext uri="{FF2B5EF4-FFF2-40B4-BE49-F238E27FC236}">
                <a16:creationId xmlns:a16="http://schemas.microsoft.com/office/drawing/2014/main" id="{8930447C-2EE2-CF79-3B80-AF08DA55A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35" y="2111741"/>
            <a:ext cx="2037663" cy="20376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F5727E-4D1B-6DDA-DCF2-D64E749694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975" b="35993"/>
          <a:stretch/>
        </p:blipFill>
        <p:spPr>
          <a:xfrm>
            <a:off x="2936569" y="1969739"/>
            <a:ext cx="4920161" cy="21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7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FE8CA1FA-0A63-0344-DB15-CD052C90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226" y="2204266"/>
            <a:ext cx="1780173" cy="185662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292811" y="1371736"/>
            <a:ext cx="3392381" cy="8040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 SWITCH 4 PINES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MICRO SWITCH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8 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5130FFC-46AF-FB6B-A1CA-7B55EC91D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90813"/>
              </p:ext>
            </p:extLst>
          </p:nvPr>
        </p:nvGraphicFramePr>
        <p:xfrm>
          <a:off x="438627" y="2175066"/>
          <a:ext cx="949960" cy="23903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9960">
                  <a:extLst>
                    <a:ext uri="{9D8B030D-6E8A-4147-A177-3AD203B41FA5}">
                      <a16:colId xmlns:a16="http://schemas.microsoft.com/office/drawing/2014/main" val="579797660"/>
                    </a:ext>
                  </a:extLst>
                </a:gridCol>
              </a:tblGrid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203820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371-004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5390916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371-005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3602508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371-006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249566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371-007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738655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371-008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425339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371-009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5482971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371-010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8792823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371-011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012705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567311D-E70E-41C5-C26A-48B4A12A2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64335"/>
              </p:ext>
            </p:extLst>
          </p:nvPr>
        </p:nvGraphicFramePr>
        <p:xfrm>
          <a:off x="1430836" y="2233849"/>
          <a:ext cx="3184781" cy="23903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84781">
                  <a:extLst>
                    <a:ext uri="{9D8B030D-6E8A-4147-A177-3AD203B41FA5}">
                      <a16:colId xmlns:a16="http://schemas.microsoft.com/office/drawing/2014/main" val="3707879794"/>
                    </a:ext>
                  </a:extLst>
                </a:gridCol>
              </a:tblGrid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4387371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 Pines, nivel bajo, 6x6 x 4.3.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6847713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4 Pines, nivel medio, 6x6 x 5.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5612537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 Pines, nivel alto, 6x6 x 6.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3983779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 Pines, nivel alto, 6x6 x 8.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7695340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 Pines, nivel alto, 6x6 x 10.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4079959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4 Pines, nivel alto, 6x6 x 12.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8745795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 Pines, nivel alto, 6x6 x 14.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280890"/>
                  </a:ext>
                </a:extLst>
              </a:tr>
              <a:tr h="265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4 Pines, nivel alto, 6x6 x 16.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101039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CE68BB8-2022-F3EE-5CD2-F5D3B418D2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3" t="8945" r="7099" b="3704"/>
          <a:stretch/>
        </p:blipFill>
        <p:spPr>
          <a:xfrm>
            <a:off x="4026773" y="1530655"/>
            <a:ext cx="3861057" cy="3551564"/>
          </a:xfrm>
          <a:prstGeom prst="rect">
            <a:avLst/>
          </a:prstGeom>
        </p:spPr>
      </p:pic>
      <p:pic>
        <p:nvPicPr>
          <p:cNvPr id="11" name="Imagen 10" descr="Forma, Círculo&#10;&#10;Descripción generada automáticamente">
            <a:extLst>
              <a:ext uri="{FF2B5EF4-FFF2-40B4-BE49-F238E27FC236}">
                <a16:creationId xmlns:a16="http://schemas.microsoft.com/office/drawing/2014/main" id="{D68B041A-FD5E-1430-D45C-63C475F8C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35" y="2111741"/>
            <a:ext cx="2037663" cy="2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0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1029</Words>
  <Application>Microsoft Office PowerPoint</Application>
  <PresentationFormat>Panorámica</PresentationFormat>
  <Paragraphs>262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Uriel Barrera Landero</dc:creator>
  <cp:lastModifiedBy>Brayan Uriel Barrera Landero</cp:lastModifiedBy>
  <cp:revision>2</cp:revision>
  <dcterms:created xsi:type="dcterms:W3CDTF">2022-07-26T22:33:57Z</dcterms:created>
  <dcterms:modified xsi:type="dcterms:W3CDTF">2022-08-04T18:43:17Z</dcterms:modified>
</cp:coreProperties>
</file>