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04" r:id="rId3"/>
    <p:sldId id="305" r:id="rId4"/>
    <p:sldId id="306" r:id="rId5"/>
    <p:sldId id="307" r:id="rId6"/>
    <p:sldId id="308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93C74-E80B-464A-8349-B78E310F81E9}" v="82" dt="2022-07-30T20:49:29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yan Uriel Barrera Landero" userId="5c76625406c6b24d" providerId="LiveId" clId="{5B893C74-E80B-464A-8349-B78E310F81E9}"/>
    <pc:docChg chg="undo custSel addSld modSld sldOrd modMainMaster">
      <pc:chgData name="Brayan Uriel Barrera Landero" userId="5c76625406c6b24d" providerId="LiveId" clId="{5B893C74-E80B-464A-8349-B78E310F81E9}" dt="2022-07-30T21:03:03.942" v="1371"/>
      <pc:docMkLst>
        <pc:docMk/>
      </pc:docMkLst>
      <pc:sldChg chg="addSp delSp modSp mod">
        <pc:chgData name="Brayan Uriel Barrera Landero" userId="5c76625406c6b24d" providerId="LiveId" clId="{5B893C74-E80B-464A-8349-B78E310F81E9}" dt="2022-07-30T20:51:30.394" v="1357" actId="20577"/>
        <pc:sldMkLst>
          <pc:docMk/>
          <pc:sldMk cId="3541453348" sldId="304"/>
        </pc:sldMkLst>
        <pc:spChg chg="mod">
          <ac:chgData name="Brayan Uriel Barrera Landero" userId="5c76625406c6b24d" providerId="LiveId" clId="{5B893C74-E80B-464A-8349-B78E310F81E9}" dt="2022-07-30T18:53:56.615" v="771" actId="14100"/>
          <ac:spMkLst>
            <pc:docMk/>
            <pc:sldMk cId="3541453348" sldId="304"/>
            <ac:spMk id="12" creationId="{4E73FF88-9D9C-B8EE-DA2D-C903D11E10FE}"/>
          </ac:spMkLst>
        </pc:spChg>
        <pc:spChg chg="mod">
          <ac:chgData name="Brayan Uriel Barrera Landero" userId="5c76625406c6b24d" providerId="LiveId" clId="{5B893C74-E80B-464A-8349-B78E310F81E9}" dt="2022-07-30T20:51:30.394" v="1357" actId="20577"/>
          <ac:spMkLst>
            <pc:docMk/>
            <pc:sldMk cId="3541453348" sldId="304"/>
            <ac:spMk id="33" creationId="{D4F17D7F-B7D1-FACF-8E97-4583E4F27D55}"/>
          </ac:spMkLst>
        </pc:spChg>
        <pc:graphicFrameChg chg="add del mod modGraphic">
          <ac:chgData name="Brayan Uriel Barrera Landero" userId="5c76625406c6b24d" providerId="LiveId" clId="{5B893C74-E80B-464A-8349-B78E310F81E9}" dt="2022-07-30T18:52:34.853" v="757" actId="478"/>
          <ac:graphicFrameMkLst>
            <pc:docMk/>
            <pc:sldMk cId="3541453348" sldId="304"/>
            <ac:graphicFrameMk id="3" creationId="{E6FA8BE3-80FE-1D0B-4855-A7AD3C76128D}"/>
          </ac:graphicFrameMkLst>
        </pc:graphicFrameChg>
        <pc:graphicFrameChg chg="del modGraphic">
          <ac:chgData name="Brayan Uriel Barrera Landero" userId="5c76625406c6b24d" providerId="LiveId" clId="{5B893C74-E80B-464A-8349-B78E310F81E9}" dt="2022-07-26T22:48:45.787" v="743" actId="478"/>
          <ac:graphicFrameMkLst>
            <pc:docMk/>
            <pc:sldMk cId="3541453348" sldId="304"/>
            <ac:graphicFrameMk id="4" creationId="{039C79F7-1F56-3318-9CFC-7F1CE26F323F}"/>
          </ac:graphicFrameMkLst>
        </pc:graphicFrameChg>
        <pc:graphicFrameChg chg="add mod modGraphic">
          <ac:chgData name="Brayan Uriel Barrera Landero" userId="5c76625406c6b24d" providerId="LiveId" clId="{5B893C74-E80B-464A-8349-B78E310F81E9}" dt="2022-07-30T18:54:08.813" v="773" actId="12385"/>
          <ac:graphicFrameMkLst>
            <pc:docMk/>
            <pc:sldMk cId="3541453348" sldId="304"/>
            <ac:graphicFrameMk id="4" creationId="{EEBF47AE-30D7-779B-DB2E-8F6DC79C601A}"/>
          </ac:graphicFrameMkLst>
        </pc:graphicFrameChg>
        <pc:graphicFrameChg chg="add mod modGraphic">
          <ac:chgData name="Brayan Uriel Barrera Landero" userId="5c76625406c6b24d" providerId="LiveId" clId="{5B893C74-E80B-464A-8349-B78E310F81E9}" dt="2022-07-30T18:54:02.303" v="772" actId="12385"/>
          <ac:graphicFrameMkLst>
            <pc:docMk/>
            <pc:sldMk cId="3541453348" sldId="304"/>
            <ac:graphicFrameMk id="5" creationId="{D08343F4-4182-11D8-53F9-70374016D6E6}"/>
          </ac:graphicFrameMkLst>
        </pc:graphicFrameChg>
        <pc:graphicFrameChg chg="del mod modGraphic">
          <ac:chgData name="Brayan Uriel Barrera Landero" userId="5c76625406c6b24d" providerId="LiveId" clId="{5B893C74-E80B-464A-8349-B78E310F81E9}" dt="2022-07-30T18:52:28.969" v="755" actId="478"/>
          <ac:graphicFrameMkLst>
            <pc:docMk/>
            <pc:sldMk cId="3541453348" sldId="304"/>
            <ac:graphicFrameMk id="17" creationId="{61D3EFA4-6A17-8922-2EB2-DD7E9A5C2572}"/>
          </ac:graphicFrameMkLst>
        </pc:graphicFrameChg>
        <pc:picChg chg="add mod modCrop">
          <ac:chgData name="Brayan Uriel Barrera Landero" userId="5c76625406c6b24d" providerId="LiveId" clId="{5B893C74-E80B-464A-8349-B78E310F81E9}" dt="2022-07-30T20:24:41.770" v="1209"/>
          <ac:picMkLst>
            <pc:docMk/>
            <pc:sldMk cId="3541453348" sldId="304"/>
            <ac:picMk id="7" creationId="{4EABA535-F5E4-5B25-605D-326A0A55FE0A}"/>
          </ac:picMkLst>
        </pc:picChg>
        <pc:picChg chg="add mod modCrop">
          <ac:chgData name="Brayan Uriel Barrera Landero" userId="5c76625406c6b24d" providerId="LiveId" clId="{5B893C74-E80B-464A-8349-B78E310F81E9}" dt="2022-07-30T20:24:52.023" v="1210"/>
          <ac:picMkLst>
            <pc:docMk/>
            <pc:sldMk cId="3541453348" sldId="304"/>
            <ac:picMk id="10" creationId="{B7DABD22-FA66-149E-199D-2A7ADB2519B0}"/>
          </ac:picMkLst>
        </pc:picChg>
      </pc:sldChg>
      <pc:sldChg chg="addSp delSp modSp mod">
        <pc:chgData name="Brayan Uriel Barrera Landero" userId="5c76625406c6b24d" providerId="LiveId" clId="{5B893C74-E80B-464A-8349-B78E310F81E9}" dt="2022-07-30T20:51:36.147" v="1360" actId="20577"/>
        <pc:sldMkLst>
          <pc:docMk/>
          <pc:sldMk cId="2731715365" sldId="305"/>
        </pc:sldMkLst>
        <pc:spChg chg="mod">
          <ac:chgData name="Brayan Uriel Barrera Landero" userId="5c76625406c6b24d" providerId="LiveId" clId="{5B893C74-E80B-464A-8349-B78E310F81E9}" dt="2022-07-26T22:47:44.769" v="736"/>
          <ac:spMkLst>
            <pc:docMk/>
            <pc:sldMk cId="2731715365" sldId="305"/>
            <ac:spMk id="12" creationId="{4E73FF88-9D9C-B8EE-DA2D-C903D11E10FE}"/>
          </ac:spMkLst>
        </pc:spChg>
        <pc:spChg chg="add del mod">
          <ac:chgData name="Brayan Uriel Barrera Landero" userId="5c76625406c6b24d" providerId="LiveId" clId="{5B893C74-E80B-464A-8349-B78E310F81E9}" dt="2022-07-30T18:56:55.940" v="778" actId="478"/>
          <ac:spMkLst>
            <pc:docMk/>
            <pc:sldMk cId="2731715365" sldId="305"/>
            <ac:spMk id="19" creationId="{8D7EA064-8080-A3F6-6920-901893895F15}"/>
          </ac:spMkLst>
        </pc:spChg>
        <pc:spChg chg="mod">
          <ac:chgData name="Brayan Uriel Barrera Landero" userId="5c76625406c6b24d" providerId="LiveId" clId="{5B893C74-E80B-464A-8349-B78E310F81E9}" dt="2022-07-30T20:51:36.147" v="1360" actId="20577"/>
          <ac:spMkLst>
            <pc:docMk/>
            <pc:sldMk cId="2731715365" sldId="305"/>
            <ac:spMk id="33" creationId="{D4F17D7F-B7D1-FACF-8E97-4583E4F27D55}"/>
          </ac:spMkLst>
        </pc:spChg>
        <pc:graphicFrameChg chg="add del mod modGraphic">
          <ac:chgData name="Brayan Uriel Barrera Landero" userId="5c76625406c6b24d" providerId="LiveId" clId="{5B893C74-E80B-464A-8349-B78E310F81E9}" dt="2022-07-26T22:48:37.960" v="741" actId="478"/>
          <ac:graphicFrameMkLst>
            <pc:docMk/>
            <pc:sldMk cId="2731715365" sldId="305"/>
            <ac:graphicFrameMk id="3" creationId="{2320BC80-92A2-EC6E-D8E8-DA4655D52A90}"/>
          </ac:graphicFrameMkLst>
        </pc:graphicFrameChg>
        <pc:graphicFrameChg chg="del modGraphic">
          <ac:chgData name="Brayan Uriel Barrera Landero" userId="5c76625406c6b24d" providerId="LiveId" clId="{5B893C74-E80B-464A-8349-B78E310F81E9}" dt="2022-07-30T18:56:48.051" v="776" actId="478"/>
          <ac:graphicFrameMkLst>
            <pc:docMk/>
            <pc:sldMk cId="2731715365" sldId="305"/>
            <ac:graphicFrameMk id="17" creationId="{61D3EFA4-6A17-8922-2EB2-DD7E9A5C2572}"/>
          </ac:graphicFrameMkLst>
        </pc:graphicFrameChg>
        <pc:graphicFrameChg chg="del mod modGraphic">
          <ac:chgData name="Brayan Uriel Barrera Landero" userId="5c76625406c6b24d" providerId="LiveId" clId="{5B893C74-E80B-464A-8349-B78E310F81E9}" dt="2022-07-26T22:46:59.708" v="725" actId="478"/>
          <ac:graphicFrameMkLst>
            <pc:docMk/>
            <pc:sldMk cId="2731715365" sldId="305"/>
            <ac:graphicFrameMk id="18" creationId="{1320A043-318B-34AF-42C5-B32095F51D04}"/>
          </ac:graphicFrameMkLst>
        </pc:graphicFrameChg>
        <pc:graphicFrameChg chg="add mod">
          <ac:chgData name="Brayan Uriel Barrera Landero" userId="5c76625406c6b24d" providerId="LiveId" clId="{5B893C74-E80B-464A-8349-B78E310F81E9}" dt="2022-07-30T18:56:48.943" v="777"/>
          <ac:graphicFrameMkLst>
            <pc:docMk/>
            <pc:sldMk cId="2731715365" sldId="305"/>
            <ac:graphicFrameMk id="18" creationId="{79311744-335F-E746-6A7E-31C092622761}"/>
          </ac:graphicFrameMkLst>
        </pc:graphicFrameChg>
        <pc:graphicFrameChg chg="add mod modGraphic">
          <ac:chgData name="Brayan Uriel Barrera Landero" userId="5c76625406c6b24d" providerId="LiveId" clId="{5B893C74-E80B-464A-8349-B78E310F81E9}" dt="2022-07-30T18:57:25.003" v="781" actId="255"/>
          <ac:graphicFrameMkLst>
            <pc:docMk/>
            <pc:sldMk cId="2731715365" sldId="305"/>
            <ac:graphicFrameMk id="20" creationId="{AE98BE5C-476E-0076-4462-28A17163A5D3}"/>
          </ac:graphicFrameMkLst>
        </pc:graphicFrameChg>
        <pc:picChg chg="add mod modCrop">
          <ac:chgData name="Brayan Uriel Barrera Landero" userId="5c76625406c6b24d" providerId="LiveId" clId="{5B893C74-E80B-464A-8349-B78E310F81E9}" dt="2022-07-30T20:25:14.620" v="1213"/>
          <ac:picMkLst>
            <pc:docMk/>
            <pc:sldMk cId="2731715365" sldId="305"/>
            <ac:picMk id="4" creationId="{9FDD168D-7DC8-9A01-474B-B4693D61AEE2}"/>
          </ac:picMkLst>
        </pc:picChg>
        <pc:picChg chg="add mod modCrop">
          <ac:chgData name="Brayan Uriel Barrera Landero" userId="5c76625406c6b24d" providerId="LiveId" clId="{5B893C74-E80B-464A-8349-B78E310F81E9}" dt="2022-07-30T20:25:21.829" v="1214"/>
          <ac:picMkLst>
            <pc:docMk/>
            <pc:sldMk cId="2731715365" sldId="305"/>
            <ac:picMk id="6" creationId="{B09DB7C4-49BD-4D8C-F3ED-D2A4EBA01064}"/>
          </ac:picMkLst>
        </pc:picChg>
      </pc:sldChg>
      <pc:sldChg chg="addSp delSp modSp add mod">
        <pc:chgData name="Brayan Uriel Barrera Landero" userId="5c76625406c6b24d" providerId="LiveId" clId="{5B893C74-E80B-464A-8349-B78E310F81E9}" dt="2022-07-30T20:51:43.496" v="1363" actId="20577"/>
        <pc:sldMkLst>
          <pc:docMk/>
          <pc:sldMk cId="4167729631" sldId="306"/>
        </pc:sldMkLst>
        <pc:spChg chg="del mod">
          <ac:chgData name="Brayan Uriel Barrera Landero" userId="5c76625406c6b24d" providerId="LiveId" clId="{5B893C74-E80B-464A-8349-B78E310F81E9}" dt="2022-07-25T21:58:44.557" v="219" actId="478"/>
          <ac:spMkLst>
            <pc:docMk/>
            <pc:sldMk cId="4167729631" sldId="306"/>
            <ac:spMk id="12" creationId="{4E73FF88-9D9C-B8EE-DA2D-C903D11E10FE}"/>
          </ac:spMkLst>
        </pc:spChg>
        <pc:spChg chg="add mod ord">
          <ac:chgData name="Brayan Uriel Barrera Landero" userId="5c76625406c6b24d" providerId="LiveId" clId="{5B893C74-E80B-464A-8349-B78E310F81E9}" dt="2022-07-30T18:59:37.192" v="796" actId="14100"/>
          <ac:spMkLst>
            <pc:docMk/>
            <pc:sldMk cId="4167729631" sldId="306"/>
            <ac:spMk id="19" creationId="{4334B93C-1902-2BE1-FB88-E58DFFFEA812}"/>
          </ac:spMkLst>
        </pc:spChg>
        <pc:spChg chg="mod">
          <ac:chgData name="Brayan Uriel Barrera Landero" userId="5c76625406c6b24d" providerId="LiveId" clId="{5B893C74-E80B-464A-8349-B78E310F81E9}" dt="2022-07-30T20:51:43.496" v="1363" actId="20577"/>
          <ac:spMkLst>
            <pc:docMk/>
            <pc:sldMk cId="4167729631" sldId="306"/>
            <ac:spMk id="33" creationId="{D4F17D7F-B7D1-FACF-8E97-4583E4F27D55}"/>
          </ac:spMkLst>
        </pc:spChg>
        <pc:graphicFrameChg chg="add mod modGraphic">
          <ac:chgData name="Brayan Uriel Barrera Landero" userId="5c76625406c6b24d" providerId="LiveId" clId="{5B893C74-E80B-464A-8349-B78E310F81E9}" dt="2022-07-30T19:00:02.526" v="803" actId="12385"/>
          <ac:graphicFrameMkLst>
            <pc:docMk/>
            <pc:sldMk cId="4167729631" sldId="306"/>
            <ac:graphicFrameMk id="3" creationId="{36EE10F5-0495-69A7-E7BF-8BAF8D0A0A03}"/>
          </ac:graphicFrameMkLst>
        </pc:graphicFrameChg>
        <pc:graphicFrameChg chg="add mod modGraphic">
          <ac:chgData name="Brayan Uriel Barrera Landero" userId="5c76625406c6b24d" providerId="LiveId" clId="{5B893C74-E80B-464A-8349-B78E310F81E9}" dt="2022-07-30T18:59:58.815" v="802" actId="12385"/>
          <ac:graphicFrameMkLst>
            <pc:docMk/>
            <pc:sldMk cId="4167729631" sldId="306"/>
            <ac:graphicFrameMk id="4" creationId="{3B647012-3EFB-913D-E9FE-CCFF9574FD3F}"/>
          </ac:graphicFrameMkLst>
        </pc:graphicFrameChg>
        <pc:graphicFrameChg chg="del mod modGraphic">
          <ac:chgData name="Brayan Uriel Barrera Landero" userId="5c76625406c6b24d" providerId="LiveId" clId="{5B893C74-E80B-464A-8349-B78E310F81E9}" dt="2022-07-30T18:57:56.287" v="783" actId="478"/>
          <ac:graphicFrameMkLst>
            <pc:docMk/>
            <pc:sldMk cId="4167729631" sldId="306"/>
            <ac:graphicFrameMk id="17" creationId="{61D3EFA4-6A17-8922-2EB2-DD7E9A5C2572}"/>
          </ac:graphicFrameMkLst>
        </pc:graphicFrameChg>
        <pc:graphicFrameChg chg="del mod modGraphic">
          <ac:chgData name="Brayan Uriel Barrera Landero" userId="5c76625406c6b24d" providerId="LiveId" clId="{5B893C74-E80B-464A-8349-B78E310F81E9}" dt="2022-07-26T22:49:00.072" v="747" actId="478"/>
          <ac:graphicFrameMkLst>
            <pc:docMk/>
            <pc:sldMk cId="4167729631" sldId="306"/>
            <ac:graphicFrameMk id="18" creationId="{1320A043-318B-34AF-42C5-B32095F51D04}"/>
          </ac:graphicFrameMkLst>
        </pc:graphicFrameChg>
        <pc:picChg chg="add mod modCrop">
          <ac:chgData name="Brayan Uriel Barrera Landero" userId="5c76625406c6b24d" providerId="LiveId" clId="{5B893C74-E80B-464A-8349-B78E310F81E9}" dt="2022-07-30T19:17:05.819" v="901" actId="1076"/>
          <ac:picMkLst>
            <pc:docMk/>
            <pc:sldMk cId="4167729631" sldId="306"/>
            <ac:picMk id="6" creationId="{ED7322F1-A750-1D11-68FE-B07CE240AF6C}"/>
          </ac:picMkLst>
        </pc:picChg>
        <pc:picChg chg="add del mod ord modCrop">
          <ac:chgData name="Brayan Uriel Barrera Landero" userId="5c76625406c6b24d" providerId="LiveId" clId="{5B893C74-E80B-464A-8349-B78E310F81E9}" dt="2022-07-30T19:42:44.428" v="1035" actId="478"/>
          <ac:picMkLst>
            <pc:docMk/>
            <pc:sldMk cId="4167729631" sldId="306"/>
            <ac:picMk id="8" creationId="{5018E801-8DF5-6E7F-0431-80F9ECD4E153}"/>
          </ac:picMkLst>
        </pc:picChg>
        <pc:picChg chg="add mod modCrop">
          <ac:chgData name="Brayan Uriel Barrera Landero" userId="5c76625406c6b24d" providerId="LiveId" clId="{5B893C74-E80B-464A-8349-B78E310F81E9}" dt="2022-07-30T19:17:16.533" v="902" actId="1076"/>
          <ac:picMkLst>
            <pc:docMk/>
            <pc:sldMk cId="4167729631" sldId="306"/>
            <ac:picMk id="10" creationId="{8DF11E01-E793-B1F0-0F56-53D619D3D49C}"/>
          </ac:picMkLst>
        </pc:picChg>
        <pc:picChg chg="mod">
          <ac:chgData name="Brayan Uriel Barrera Landero" userId="5c76625406c6b24d" providerId="LiveId" clId="{5B893C74-E80B-464A-8349-B78E310F81E9}" dt="2022-07-30T19:14:40.694" v="885" actId="1076"/>
          <ac:picMkLst>
            <pc:docMk/>
            <pc:sldMk cId="4167729631" sldId="306"/>
            <ac:picMk id="16" creationId="{B625B05E-C590-957A-9A5E-CB0D9095DE6A}"/>
          </ac:picMkLst>
        </pc:picChg>
        <pc:picChg chg="add del mod">
          <ac:chgData name="Brayan Uriel Barrera Landero" userId="5c76625406c6b24d" providerId="LiveId" clId="{5B893C74-E80B-464A-8349-B78E310F81E9}" dt="2022-07-30T19:06:27.448" v="842" actId="478"/>
          <ac:picMkLst>
            <pc:docMk/>
            <pc:sldMk cId="4167729631" sldId="306"/>
            <ac:picMk id="20" creationId="{302B91C6-2B6E-DE39-0500-69B2C6F4BF27}"/>
          </ac:picMkLst>
        </pc:picChg>
        <pc:picChg chg="add del mod">
          <ac:chgData name="Brayan Uriel Barrera Landero" userId="5c76625406c6b24d" providerId="LiveId" clId="{5B893C74-E80B-464A-8349-B78E310F81E9}" dt="2022-07-30T19:13:04.821" v="861" actId="478"/>
          <ac:picMkLst>
            <pc:docMk/>
            <pc:sldMk cId="4167729631" sldId="306"/>
            <ac:picMk id="21" creationId="{F7592769-0CF2-EB6E-E87D-6E3461A7622D}"/>
          </ac:picMkLst>
        </pc:picChg>
        <pc:picChg chg="add del mod">
          <ac:chgData name="Brayan Uriel Barrera Landero" userId="5c76625406c6b24d" providerId="LiveId" clId="{5B893C74-E80B-464A-8349-B78E310F81E9}" dt="2022-07-30T19:13:03.013" v="860" actId="478"/>
          <ac:picMkLst>
            <pc:docMk/>
            <pc:sldMk cId="4167729631" sldId="306"/>
            <ac:picMk id="22" creationId="{06637A60-C78A-C9CB-4A54-85DC9644AF17}"/>
          </ac:picMkLst>
        </pc:picChg>
        <pc:picChg chg="add del mod ord">
          <ac:chgData name="Brayan Uriel Barrera Landero" userId="5c76625406c6b24d" providerId="LiveId" clId="{5B893C74-E80B-464A-8349-B78E310F81E9}" dt="2022-07-30T19:35:12.755" v="993" actId="478"/>
          <ac:picMkLst>
            <pc:docMk/>
            <pc:sldMk cId="4167729631" sldId="306"/>
            <ac:picMk id="24" creationId="{FE422DC2-BB3F-ACCF-88DB-1EEB08149627}"/>
          </ac:picMkLst>
        </pc:picChg>
        <pc:picChg chg="add mod">
          <ac:chgData name="Brayan Uriel Barrera Landero" userId="5c76625406c6b24d" providerId="LiveId" clId="{5B893C74-E80B-464A-8349-B78E310F81E9}" dt="2022-07-30T19:42:50.668" v="1036"/>
          <ac:picMkLst>
            <pc:docMk/>
            <pc:sldMk cId="4167729631" sldId="306"/>
            <ac:picMk id="26" creationId="{3CC45BC0-72E5-315F-DE02-DB897153AAD8}"/>
          </ac:picMkLst>
        </pc:picChg>
      </pc:sldChg>
      <pc:sldChg chg="addSp delSp modSp add mod">
        <pc:chgData name="Brayan Uriel Barrera Landero" userId="5c76625406c6b24d" providerId="LiveId" clId="{5B893C74-E80B-464A-8349-B78E310F81E9}" dt="2022-07-30T20:51:53.409" v="1366" actId="20577"/>
        <pc:sldMkLst>
          <pc:docMk/>
          <pc:sldMk cId="1514305871" sldId="307"/>
        </pc:sldMkLst>
        <pc:spChg chg="mod ord">
          <ac:chgData name="Brayan Uriel Barrera Landero" userId="5c76625406c6b24d" providerId="LiveId" clId="{5B893C74-E80B-464A-8349-B78E310F81E9}" dt="2022-07-30T19:00:46.143" v="812" actId="14100"/>
          <ac:spMkLst>
            <pc:docMk/>
            <pc:sldMk cId="1514305871" sldId="307"/>
            <ac:spMk id="19" creationId="{4334B93C-1902-2BE1-FB88-E58DFFFEA812}"/>
          </ac:spMkLst>
        </pc:spChg>
        <pc:spChg chg="add del mod">
          <ac:chgData name="Brayan Uriel Barrera Landero" userId="5c76625406c6b24d" providerId="LiveId" clId="{5B893C74-E80B-464A-8349-B78E310F81E9}" dt="2022-07-30T19:03:41.888" v="824" actId="478"/>
          <ac:spMkLst>
            <pc:docMk/>
            <pc:sldMk cId="1514305871" sldId="307"/>
            <ac:spMk id="20" creationId="{6BBA5FB5-529B-B058-A254-0C792B2EB0DE}"/>
          </ac:spMkLst>
        </pc:spChg>
        <pc:spChg chg="mod">
          <ac:chgData name="Brayan Uriel Barrera Landero" userId="5c76625406c6b24d" providerId="LiveId" clId="{5B893C74-E80B-464A-8349-B78E310F81E9}" dt="2022-07-30T20:51:53.409" v="1366" actId="20577"/>
          <ac:spMkLst>
            <pc:docMk/>
            <pc:sldMk cId="1514305871" sldId="307"/>
            <ac:spMk id="33" creationId="{D4F17D7F-B7D1-FACF-8E97-4583E4F27D55}"/>
          </ac:spMkLst>
        </pc:spChg>
        <pc:graphicFrameChg chg="add del mod">
          <ac:chgData name="Brayan Uriel Barrera Landero" userId="5c76625406c6b24d" providerId="LiveId" clId="{5B893C74-E80B-464A-8349-B78E310F81E9}" dt="2022-07-30T19:01:54.054" v="815"/>
          <ac:graphicFrameMkLst>
            <pc:docMk/>
            <pc:sldMk cId="1514305871" sldId="307"/>
            <ac:graphicFrameMk id="3" creationId="{78C28213-9099-9B5B-62DE-62FB082A8A5D}"/>
          </ac:graphicFrameMkLst>
        </pc:graphicFrameChg>
        <pc:graphicFrameChg chg="add mod">
          <ac:chgData name="Brayan Uriel Barrera Landero" userId="5c76625406c6b24d" providerId="LiveId" clId="{5B893C74-E80B-464A-8349-B78E310F81E9}" dt="2022-07-30T19:00:31.307" v="810"/>
          <ac:graphicFrameMkLst>
            <pc:docMk/>
            <pc:sldMk cId="1514305871" sldId="307"/>
            <ac:graphicFrameMk id="15" creationId="{48E06E8D-B312-7909-0869-A2478F883FC2}"/>
          </ac:graphicFrameMkLst>
        </pc:graphicFrameChg>
        <pc:graphicFrameChg chg="del modGraphic">
          <ac:chgData name="Brayan Uriel Barrera Landero" userId="5c76625406c6b24d" providerId="LiveId" clId="{5B893C74-E80B-464A-8349-B78E310F81E9}" dt="2022-07-30T19:00:29.223" v="809" actId="478"/>
          <ac:graphicFrameMkLst>
            <pc:docMk/>
            <pc:sldMk cId="1514305871" sldId="307"/>
            <ac:graphicFrameMk id="17" creationId="{61D3EFA4-6A17-8922-2EB2-DD7E9A5C2572}"/>
          </ac:graphicFrameMkLst>
        </pc:graphicFrameChg>
        <pc:graphicFrameChg chg="del modGraphic">
          <ac:chgData name="Brayan Uriel Barrera Landero" userId="5c76625406c6b24d" providerId="LiveId" clId="{5B893C74-E80B-464A-8349-B78E310F81E9}" dt="2022-07-26T22:49:03.446" v="748" actId="478"/>
          <ac:graphicFrameMkLst>
            <pc:docMk/>
            <pc:sldMk cId="1514305871" sldId="307"/>
            <ac:graphicFrameMk id="18" creationId="{1320A043-318B-34AF-42C5-B32095F51D04}"/>
          </ac:graphicFrameMkLst>
        </pc:graphicFrameChg>
        <pc:graphicFrameChg chg="add del mod modGraphic">
          <ac:chgData name="Brayan Uriel Barrera Landero" userId="5c76625406c6b24d" providerId="LiveId" clId="{5B893C74-E80B-464A-8349-B78E310F81E9}" dt="2022-07-30T19:02:05.955" v="818" actId="255"/>
          <ac:graphicFrameMkLst>
            <pc:docMk/>
            <pc:sldMk cId="1514305871" sldId="307"/>
            <ac:graphicFrameMk id="18" creationId="{B377F7F3-3F4C-C739-5FCA-DF7AC505BD8C}"/>
          </ac:graphicFrameMkLst>
        </pc:graphicFrameChg>
        <pc:picChg chg="add mod">
          <ac:chgData name="Brayan Uriel Barrera Landero" userId="5c76625406c6b24d" providerId="LiveId" clId="{5B893C74-E80B-464A-8349-B78E310F81E9}" dt="2022-07-30T19:23:07.193" v="936" actId="14100"/>
          <ac:picMkLst>
            <pc:docMk/>
            <pc:sldMk cId="1514305871" sldId="307"/>
            <ac:picMk id="5" creationId="{A7300608-17ED-65A0-ACD5-9318643D140C}"/>
          </ac:picMkLst>
        </pc:picChg>
        <pc:picChg chg="add del mod modCrop">
          <ac:chgData name="Brayan Uriel Barrera Landero" userId="5c76625406c6b24d" providerId="LiveId" clId="{5B893C74-E80B-464A-8349-B78E310F81E9}" dt="2022-07-30T19:25:01.246" v="961" actId="478"/>
          <ac:picMkLst>
            <pc:docMk/>
            <pc:sldMk cId="1514305871" sldId="307"/>
            <ac:picMk id="7" creationId="{2820A5E7-4F3E-C69C-A0CD-3046080E9C3C}"/>
          </ac:picMkLst>
        </pc:picChg>
        <pc:picChg chg="add del mod">
          <ac:chgData name="Brayan Uriel Barrera Landero" userId="5c76625406c6b24d" providerId="LiveId" clId="{5B893C74-E80B-464A-8349-B78E310F81E9}" dt="2022-07-30T19:25:03.040" v="962" actId="478"/>
          <ac:picMkLst>
            <pc:docMk/>
            <pc:sldMk cId="1514305871" sldId="307"/>
            <ac:picMk id="8" creationId="{4A7D5987-D366-CDCB-A77A-D39E22261BD0}"/>
          </ac:picMkLst>
        </pc:picChg>
        <pc:picChg chg="add mod modCrop">
          <ac:chgData name="Brayan Uriel Barrera Landero" userId="5c76625406c6b24d" providerId="LiveId" clId="{5B893C74-E80B-464A-8349-B78E310F81E9}" dt="2022-07-30T19:42:35.421" v="1034" actId="1076"/>
          <ac:picMkLst>
            <pc:docMk/>
            <pc:sldMk cId="1514305871" sldId="307"/>
            <ac:picMk id="11" creationId="{A6135717-840D-2656-D762-FB979161FB53}"/>
          </ac:picMkLst>
        </pc:picChg>
        <pc:picChg chg="add mod modCrop">
          <ac:chgData name="Brayan Uriel Barrera Landero" userId="5c76625406c6b24d" providerId="LiveId" clId="{5B893C74-E80B-464A-8349-B78E310F81E9}" dt="2022-07-30T19:23:09.539" v="937" actId="1076"/>
          <ac:picMkLst>
            <pc:docMk/>
            <pc:sldMk cId="1514305871" sldId="307"/>
            <ac:picMk id="21" creationId="{F63C0E51-B68D-1E43-B2ED-0B8395A55CAF}"/>
          </ac:picMkLst>
        </pc:picChg>
        <pc:picChg chg="add del mod">
          <ac:chgData name="Brayan Uriel Barrera Landero" userId="5c76625406c6b24d" providerId="LiveId" clId="{5B893C74-E80B-464A-8349-B78E310F81E9}" dt="2022-07-30T19:24:48.355" v="957" actId="478"/>
          <ac:picMkLst>
            <pc:docMk/>
            <pc:sldMk cId="1514305871" sldId="307"/>
            <ac:picMk id="22" creationId="{3F23C44F-1E86-474A-B684-17898424E00B}"/>
          </ac:picMkLst>
        </pc:picChg>
      </pc:sldChg>
      <pc:sldChg chg="addSp delSp modSp add mod">
        <pc:chgData name="Brayan Uriel Barrera Landero" userId="5c76625406c6b24d" providerId="LiveId" clId="{5B893C74-E80B-464A-8349-B78E310F81E9}" dt="2022-07-30T20:52:00.710" v="1369" actId="20577"/>
        <pc:sldMkLst>
          <pc:docMk/>
          <pc:sldMk cId="2816009917" sldId="308"/>
        </pc:sldMkLst>
        <pc:spChg chg="mod">
          <ac:chgData name="Brayan Uriel Barrera Landero" userId="5c76625406c6b24d" providerId="LiveId" clId="{5B893C74-E80B-464A-8349-B78E310F81E9}" dt="2022-07-30T20:12:43.169" v="1117" actId="14100"/>
          <ac:spMkLst>
            <pc:docMk/>
            <pc:sldMk cId="2816009917" sldId="308"/>
            <ac:spMk id="19" creationId="{4334B93C-1902-2BE1-FB88-E58DFFFEA812}"/>
          </ac:spMkLst>
        </pc:spChg>
        <pc:spChg chg="add del mod">
          <ac:chgData name="Brayan Uriel Barrera Landero" userId="5c76625406c6b24d" providerId="LiveId" clId="{5B893C74-E80B-464A-8349-B78E310F81E9}" dt="2022-07-30T20:12:24.732" v="1113" actId="478"/>
          <ac:spMkLst>
            <pc:docMk/>
            <pc:sldMk cId="2816009917" sldId="308"/>
            <ac:spMk id="20" creationId="{32E2A77B-4ACE-12C0-1C39-43D056BAC011}"/>
          </ac:spMkLst>
        </pc:spChg>
        <pc:spChg chg="add del mod">
          <ac:chgData name="Brayan Uriel Barrera Landero" userId="5c76625406c6b24d" providerId="LiveId" clId="{5B893C74-E80B-464A-8349-B78E310F81E9}" dt="2022-07-30T20:01:47.182" v="1072" actId="478"/>
          <ac:spMkLst>
            <pc:docMk/>
            <pc:sldMk cId="2816009917" sldId="308"/>
            <ac:spMk id="22" creationId="{D10FF1C7-A5D3-5352-2D7D-5681EC8D1558}"/>
          </ac:spMkLst>
        </pc:spChg>
        <pc:spChg chg="add del mod">
          <ac:chgData name="Brayan Uriel Barrera Landero" userId="5c76625406c6b24d" providerId="LiveId" clId="{5B893C74-E80B-464A-8349-B78E310F81E9}" dt="2022-07-30T20:01:44.082" v="1071" actId="478"/>
          <ac:spMkLst>
            <pc:docMk/>
            <pc:sldMk cId="2816009917" sldId="308"/>
            <ac:spMk id="24" creationId="{D915073E-0198-8C04-4944-DE0EBE4CC1EC}"/>
          </ac:spMkLst>
        </pc:spChg>
        <pc:spChg chg="add mod">
          <ac:chgData name="Brayan Uriel Barrera Landero" userId="5c76625406c6b24d" providerId="LiveId" clId="{5B893C74-E80B-464A-8349-B78E310F81E9}" dt="2022-07-30T20:21:16.245" v="1202" actId="1076"/>
          <ac:spMkLst>
            <pc:docMk/>
            <pc:sldMk cId="2816009917" sldId="308"/>
            <ac:spMk id="26" creationId="{67AE1F1E-82D7-38D1-9DDF-82FF314785A7}"/>
          </ac:spMkLst>
        </pc:spChg>
        <pc:spChg chg="add mod">
          <ac:chgData name="Brayan Uriel Barrera Landero" userId="5c76625406c6b24d" providerId="LiveId" clId="{5B893C74-E80B-464A-8349-B78E310F81E9}" dt="2022-07-30T20:21:20.714" v="1203" actId="1076"/>
          <ac:spMkLst>
            <pc:docMk/>
            <pc:sldMk cId="2816009917" sldId="308"/>
            <ac:spMk id="27" creationId="{22B27DB9-5027-3684-48FC-290DD0FEFC43}"/>
          </ac:spMkLst>
        </pc:spChg>
        <pc:spChg chg="add mod">
          <ac:chgData name="Brayan Uriel Barrera Landero" userId="5c76625406c6b24d" providerId="LiveId" clId="{5B893C74-E80B-464A-8349-B78E310F81E9}" dt="2022-07-30T20:21:02.254" v="1199" actId="1076"/>
          <ac:spMkLst>
            <pc:docMk/>
            <pc:sldMk cId="2816009917" sldId="308"/>
            <ac:spMk id="28" creationId="{38C869B2-B9CF-E0EC-97A0-05C9C54C809B}"/>
          </ac:spMkLst>
        </pc:spChg>
        <pc:spChg chg="add mod">
          <ac:chgData name="Brayan Uriel Barrera Landero" userId="5c76625406c6b24d" providerId="LiveId" clId="{5B893C74-E80B-464A-8349-B78E310F81E9}" dt="2022-07-30T20:21:04.933" v="1200" actId="1076"/>
          <ac:spMkLst>
            <pc:docMk/>
            <pc:sldMk cId="2816009917" sldId="308"/>
            <ac:spMk id="32" creationId="{926F8D47-01EA-1E13-88E0-99DE69FD7D88}"/>
          </ac:spMkLst>
        </pc:spChg>
        <pc:spChg chg="mod">
          <ac:chgData name="Brayan Uriel Barrera Landero" userId="5c76625406c6b24d" providerId="LiveId" clId="{5B893C74-E80B-464A-8349-B78E310F81E9}" dt="2022-07-30T20:52:00.710" v="1369" actId="20577"/>
          <ac:spMkLst>
            <pc:docMk/>
            <pc:sldMk cId="2816009917" sldId="308"/>
            <ac:spMk id="33" creationId="{D4F17D7F-B7D1-FACF-8E97-4583E4F27D55}"/>
          </ac:spMkLst>
        </pc:spChg>
        <pc:spChg chg="add mod">
          <ac:chgData name="Brayan Uriel Barrera Landero" userId="5c76625406c6b24d" providerId="LiveId" clId="{5B893C74-E80B-464A-8349-B78E310F81E9}" dt="2022-07-30T20:18:34.368" v="1170" actId="1076"/>
          <ac:spMkLst>
            <pc:docMk/>
            <pc:sldMk cId="2816009917" sldId="308"/>
            <ac:spMk id="34" creationId="{A172EA94-FB3E-52C2-2EF4-200E5EB17DC8}"/>
          </ac:spMkLst>
        </pc:spChg>
        <pc:spChg chg="add mod">
          <ac:chgData name="Brayan Uriel Barrera Landero" userId="5c76625406c6b24d" providerId="LiveId" clId="{5B893C74-E80B-464A-8349-B78E310F81E9}" dt="2022-07-30T20:18:48.050" v="1173" actId="1076"/>
          <ac:spMkLst>
            <pc:docMk/>
            <pc:sldMk cId="2816009917" sldId="308"/>
            <ac:spMk id="36" creationId="{079EC037-1E0A-C73B-F431-68E0B9433AB5}"/>
          </ac:spMkLst>
        </pc:spChg>
        <pc:spChg chg="add mod">
          <ac:chgData name="Brayan Uriel Barrera Landero" userId="5c76625406c6b24d" providerId="LiveId" clId="{5B893C74-E80B-464A-8349-B78E310F81E9}" dt="2022-07-30T20:20:31.554" v="1192" actId="1076"/>
          <ac:spMkLst>
            <pc:docMk/>
            <pc:sldMk cId="2816009917" sldId="308"/>
            <ac:spMk id="39" creationId="{89A86679-FF30-8E13-642C-081F1FC3B83E}"/>
          </ac:spMkLst>
        </pc:spChg>
        <pc:spChg chg="add mod">
          <ac:chgData name="Brayan Uriel Barrera Landero" userId="5c76625406c6b24d" providerId="LiveId" clId="{5B893C74-E80B-464A-8349-B78E310F81E9}" dt="2022-07-30T20:20:46.662" v="1195" actId="1076"/>
          <ac:spMkLst>
            <pc:docMk/>
            <pc:sldMk cId="2816009917" sldId="308"/>
            <ac:spMk id="41" creationId="{22DEE2C1-463C-1EF6-5C9E-74F9208ACC76}"/>
          </ac:spMkLst>
        </pc:spChg>
        <pc:graphicFrameChg chg="add del mod modGraphic">
          <ac:chgData name="Brayan Uriel Barrera Landero" userId="5c76625406c6b24d" providerId="LiveId" clId="{5B893C74-E80B-464A-8349-B78E310F81E9}" dt="2022-07-30T20:20:50.869" v="1196" actId="478"/>
          <ac:graphicFrameMkLst>
            <pc:docMk/>
            <pc:sldMk cId="2816009917" sldId="308"/>
            <ac:graphicFrameMk id="3" creationId="{6F0A9C2B-DCC8-404F-5FBE-5E38097D1CAB}"/>
          </ac:graphicFrameMkLst>
        </pc:graphicFrameChg>
        <pc:graphicFrameChg chg="add del mod modGraphic">
          <ac:chgData name="Brayan Uriel Barrera Landero" userId="5c76625406c6b24d" providerId="LiveId" clId="{5B893C74-E80B-464A-8349-B78E310F81E9}" dt="2022-07-30T20:20:55.752" v="1197" actId="478"/>
          <ac:graphicFrameMkLst>
            <pc:docMk/>
            <pc:sldMk cId="2816009917" sldId="308"/>
            <ac:graphicFrameMk id="4" creationId="{5C199D09-0CF6-08DB-6BE4-922752B4A9FD}"/>
          </ac:graphicFrameMkLst>
        </pc:graphicFrameChg>
        <pc:graphicFrameChg chg="del">
          <ac:chgData name="Brayan Uriel Barrera Landero" userId="5c76625406c6b24d" providerId="LiveId" clId="{5B893C74-E80B-464A-8349-B78E310F81E9}" dt="2022-07-25T22:08:37.834" v="493" actId="478"/>
          <ac:graphicFrameMkLst>
            <pc:docMk/>
            <pc:sldMk cId="2816009917" sldId="308"/>
            <ac:graphicFrameMk id="17" creationId="{61D3EFA4-6A17-8922-2EB2-DD7E9A5C2572}"/>
          </ac:graphicFrameMkLst>
        </pc:graphicFrameChg>
        <pc:graphicFrameChg chg="del">
          <ac:chgData name="Brayan Uriel Barrera Landero" userId="5c76625406c6b24d" providerId="LiveId" clId="{5B893C74-E80B-464A-8349-B78E310F81E9}" dt="2022-07-25T22:08:32.267" v="491" actId="478"/>
          <ac:graphicFrameMkLst>
            <pc:docMk/>
            <pc:sldMk cId="2816009917" sldId="308"/>
            <ac:graphicFrameMk id="18" creationId="{1320A043-318B-34AF-42C5-B32095F51D04}"/>
          </ac:graphicFrameMkLst>
        </pc:graphicFrameChg>
        <pc:graphicFrameChg chg="add del mod modGraphic">
          <ac:chgData name="Brayan Uriel Barrera Landero" userId="5c76625406c6b24d" providerId="LiveId" clId="{5B893C74-E80B-464A-8349-B78E310F81E9}" dt="2022-07-25T22:10:48.363" v="560"/>
          <ac:graphicFrameMkLst>
            <pc:docMk/>
            <pc:sldMk cId="2816009917" sldId="308"/>
            <ac:graphicFrameMk id="20" creationId="{A387E2B0-9F83-19E2-DF98-89669CEF0352}"/>
          </ac:graphicFrameMkLst>
        </pc:graphicFrameChg>
        <pc:graphicFrameChg chg="add del mod">
          <ac:chgData name="Brayan Uriel Barrera Landero" userId="5c76625406c6b24d" providerId="LiveId" clId="{5B893C74-E80B-464A-8349-B78E310F81E9}" dt="2022-07-30T20:12:54.244" v="1120" actId="478"/>
          <ac:graphicFrameMkLst>
            <pc:docMk/>
            <pc:sldMk cId="2816009917" sldId="308"/>
            <ac:graphicFrameMk id="21" creationId="{3C0BEEEC-75FC-4B56-2275-085989A666B1}"/>
          </ac:graphicFrameMkLst>
        </pc:graphicFrameChg>
        <pc:graphicFrameChg chg="add del mod">
          <ac:chgData name="Brayan Uriel Barrera Landero" userId="5c76625406c6b24d" providerId="LiveId" clId="{5B893C74-E80B-464A-8349-B78E310F81E9}" dt="2022-07-25T22:10:48.201" v="559"/>
          <ac:graphicFrameMkLst>
            <pc:docMk/>
            <pc:sldMk cId="2816009917" sldId="308"/>
            <ac:graphicFrameMk id="21" creationId="{492B2E9B-B14E-010E-6D64-889CE027AC12}"/>
          </ac:graphicFrameMkLst>
        </pc:graphicFrameChg>
        <pc:picChg chg="add mod modCrop">
          <ac:chgData name="Brayan Uriel Barrera Landero" userId="5c76625406c6b24d" providerId="LiveId" clId="{5B893C74-E80B-464A-8349-B78E310F81E9}" dt="2022-07-30T20:21:09.991" v="1201" actId="1076"/>
          <ac:picMkLst>
            <pc:docMk/>
            <pc:sldMk cId="2816009917" sldId="308"/>
            <ac:picMk id="5" creationId="{62356496-085C-06DA-561E-79A60B66EB4F}"/>
          </ac:picMkLst>
        </pc:picChg>
        <pc:picChg chg="add mod modCrop">
          <ac:chgData name="Brayan Uriel Barrera Landero" userId="5c76625406c6b24d" providerId="LiveId" clId="{5B893C74-E80B-464A-8349-B78E310F81E9}" dt="2022-07-30T20:23:52.276" v="1207"/>
          <ac:picMkLst>
            <pc:docMk/>
            <pc:sldMk cId="2816009917" sldId="308"/>
            <ac:picMk id="10" creationId="{A8036307-00A2-9AED-E7AF-1524FF876736}"/>
          </ac:picMkLst>
        </pc:picChg>
        <pc:picChg chg="add mod modCrop">
          <ac:chgData name="Brayan Uriel Barrera Landero" userId="5c76625406c6b24d" providerId="LiveId" clId="{5B893C74-E80B-464A-8349-B78E310F81E9}" dt="2022-07-30T20:23:03.442" v="1205"/>
          <ac:picMkLst>
            <pc:docMk/>
            <pc:sldMk cId="2816009917" sldId="308"/>
            <ac:picMk id="17" creationId="{7774C8B7-5F71-4402-C55D-4E4829EF80EF}"/>
          </ac:picMkLst>
        </pc:picChg>
        <pc:picChg chg="add mod modCrop">
          <ac:chgData name="Brayan Uriel Barrera Landero" userId="5c76625406c6b24d" providerId="LiveId" clId="{5B893C74-E80B-464A-8349-B78E310F81E9}" dt="2022-07-30T20:20:27.647" v="1191" actId="1076"/>
          <ac:picMkLst>
            <pc:docMk/>
            <pc:sldMk cId="2816009917" sldId="308"/>
            <ac:picMk id="37" creationId="{82D28C0F-CC44-5503-5B3A-6DA28EBA1FE4}"/>
          </ac:picMkLst>
        </pc:picChg>
      </pc:sldChg>
      <pc:sldChg chg="addSp delSp modSp new mod ord setBg delDesignElem">
        <pc:chgData name="Brayan Uriel Barrera Landero" userId="5c76625406c6b24d" providerId="LiveId" clId="{5B893C74-E80B-464A-8349-B78E310F81E9}" dt="2022-07-30T21:03:03.942" v="1371"/>
        <pc:sldMkLst>
          <pc:docMk/>
          <pc:sldMk cId="849184548" sldId="309"/>
        </pc:sldMkLst>
        <pc:spChg chg="add del">
          <ac:chgData name="Brayan Uriel Barrera Landero" userId="5c76625406c6b24d" providerId="LiveId" clId="{5B893C74-E80B-464A-8349-B78E310F81E9}" dt="2022-07-30T20:34:17.202" v="1256" actId="478"/>
          <ac:spMkLst>
            <pc:docMk/>
            <pc:sldMk cId="849184548" sldId="309"/>
            <ac:spMk id="6" creationId="{F5DE587C-56B6-BB67-26C9-AD2B327FEDC6}"/>
          </ac:spMkLst>
        </pc:spChg>
        <pc:spChg chg="add del">
          <ac:chgData name="Brayan Uriel Barrera Landero" userId="5c76625406c6b24d" providerId="LiveId" clId="{5B893C74-E80B-464A-8349-B78E310F81E9}" dt="2022-07-30T20:28:32.816" v="1231" actId="26606"/>
          <ac:spMkLst>
            <pc:docMk/>
            <pc:sldMk cId="849184548" sldId="309"/>
            <ac:spMk id="8" creationId="{42A4FC2C-047E-45A5-965D-8E1E3BF09BC6}"/>
          </ac:spMkLst>
        </pc:spChg>
        <pc:spChg chg="add del">
          <ac:chgData name="Brayan Uriel Barrera Landero" userId="5c76625406c6b24d" providerId="LiveId" clId="{5B893C74-E80B-464A-8349-B78E310F81E9}" dt="2022-07-30T20:29:17.230" v="1238" actId="26606"/>
          <ac:spMkLst>
            <pc:docMk/>
            <pc:sldMk cId="849184548" sldId="309"/>
            <ac:spMk id="10" creationId="{42A4FC2C-047E-45A5-965D-8E1E3BF09BC6}"/>
          </ac:spMkLst>
        </pc:spChg>
        <pc:spChg chg="add del">
          <ac:chgData name="Brayan Uriel Barrera Landero" userId="5c76625406c6b24d" providerId="LiveId" clId="{5B893C74-E80B-464A-8349-B78E310F81E9}" dt="2022-07-30T20:28:31.553" v="1228" actId="26606"/>
          <ac:spMkLst>
            <pc:docMk/>
            <pc:sldMk cId="849184548" sldId="309"/>
            <ac:spMk id="13" creationId="{42A4FC2C-047E-45A5-965D-8E1E3BF09BC6}"/>
          </ac:spMkLst>
        </pc:spChg>
        <pc:spChg chg="add del">
          <ac:chgData name="Brayan Uriel Barrera Landero" userId="5c76625406c6b24d" providerId="LiveId" clId="{5B893C74-E80B-464A-8349-B78E310F81E9}" dt="2022-07-30T20:33:43.610" v="1251" actId="26606"/>
          <ac:spMkLst>
            <pc:docMk/>
            <pc:sldMk cId="849184548" sldId="309"/>
            <ac:spMk id="15" creationId="{42A4FC2C-047E-45A5-965D-8E1E3BF09BC6}"/>
          </ac:spMkLst>
        </pc:spChg>
        <pc:spChg chg="add del">
          <ac:chgData name="Brayan Uriel Barrera Landero" userId="5c76625406c6b24d" providerId="LiveId" clId="{5B893C74-E80B-464A-8349-B78E310F81E9}" dt="2022-07-30T20:33:41.983" v="1248" actId="26606"/>
          <ac:spMkLst>
            <pc:docMk/>
            <pc:sldMk cId="849184548" sldId="309"/>
            <ac:spMk id="20" creationId="{42A4FC2C-047E-45A5-965D-8E1E3BF09BC6}"/>
          </ac:spMkLst>
        </pc:spChg>
        <pc:spChg chg="add del">
          <ac:chgData name="Brayan Uriel Barrera Landero" userId="5c76625406c6b24d" providerId="LiveId" clId="{5B893C74-E80B-464A-8349-B78E310F81E9}" dt="2022-07-30T20:33:43.607" v="1250" actId="26606"/>
          <ac:spMkLst>
            <pc:docMk/>
            <pc:sldMk cId="849184548" sldId="309"/>
            <ac:spMk id="22" creationId="{42A4FC2C-047E-45A5-965D-8E1E3BF09BC6}"/>
          </ac:spMkLst>
        </pc:spChg>
        <pc:spChg chg="add del">
          <ac:chgData name="Brayan Uriel Barrera Landero" userId="5c76625406c6b24d" providerId="LiveId" clId="{5B893C74-E80B-464A-8349-B78E310F81E9}" dt="2022-07-30T20:35:54.340" v="1279" actId="26606"/>
          <ac:spMkLst>
            <pc:docMk/>
            <pc:sldMk cId="849184548" sldId="309"/>
            <ac:spMk id="24" creationId="{42A4FC2C-047E-45A5-965D-8E1E3BF09BC6}"/>
          </ac:spMkLst>
        </pc:spChg>
        <pc:spChg chg="add del">
          <ac:chgData name="Brayan Uriel Barrera Landero" userId="5c76625406c6b24d" providerId="LiveId" clId="{5B893C74-E80B-464A-8349-B78E310F81E9}" dt="2022-07-30T20:35:40.325" v="1268" actId="26606"/>
          <ac:spMkLst>
            <pc:docMk/>
            <pc:sldMk cId="849184548" sldId="309"/>
            <ac:spMk id="26" creationId="{42A4FC2C-047E-45A5-965D-8E1E3BF09BC6}"/>
          </ac:spMkLst>
        </pc:spChg>
        <pc:spChg chg="add del">
          <ac:chgData name="Brayan Uriel Barrera Landero" userId="5c76625406c6b24d" providerId="LiveId" clId="{5B893C74-E80B-464A-8349-B78E310F81E9}" dt="2022-07-30T20:35:43.752" v="1270" actId="26606"/>
          <ac:spMkLst>
            <pc:docMk/>
            <pc:sldMk cId="849184548" sldId="309"/>
            <ac:spMk id="28" creationId="{B670DBD5-770C-4383-9F54-5B86E86BD5BB}"/>
          </ac:spMkLst>
        </pc:spChg>
        <pc:spChg chg="add del">
          <ac:chgData name="Brayan Uriel Barrera Landero" userId="5c76625406c6b24d" providerId="LiveId" clId="{5B893C74-E80B-464A-8349-B78E310F81E9}" dt="2022-07-30T20:34:31.819" v="1259" actId="26606"/>
          <ac:spMkLst>
            <pc:docMk/>
            <pc:sldMk cId="849184548" sldId="309"/>
            <ac:spMk id="29" creationId="{42A4FC2C-047E-45A5-965D-8E1E3BF09BC6}"/>
          </ac:spMkLst>
        </pc:spChg>
        <pc:spChg chg="add del">
          <ac:chgData name="Brayan Uriel Barrera Landero" userId="5c76625406c6b24d" providerId="LiveId" clId="{5B893C74-E80B-464A-8349-B78E310F81E9}" dt="2022-07-30T20:34:32.846" v="1261" actId="26606"/>
          <ac:spMkLst>
            <pc:docMk/>
            <pc:sldMk cId="849184548" sldId="309"/>
            <ac:spMk id="31" creationId="{42A4FC2C-047E-45A5-965D-8E1E3BF09BC6}"/>
          </ac:spMkLst>
        </pc:spChg>
        <pc:spChg chg="add del">
          <ac:chgData name="Brayan Uriel Barrera Landero" userId="5c76625406c6b24d" providerId="LiveId" clId="{5B893C74-E80B-464A-8349-B78E310F81E9}" dt="2022-07-30T20:34:54.003" v="1263" actId="26606"/>
          <ac:spMkLst>
            <pc:docMk/>
            <pc:sldMk cId="849184548" sldId="309"/>
            <ac:spMk id="33" creationId="{42A4FC2C-047E-45A5-965D-8E1E3BF09BC6}"/>
          </ac:spMkLst>
        </pc:spChg>
        <pc:spChg chg="add del">
          <ac:chgData name="Brayan Uriel Barrera Landero" userId="5c76625406c6b24d" providerId="LiveId" clId="{5B893C74-E80B-464A-8349-B78E310F81E9}" dt="2022-07-30T20:35:48.728" v="1274" actId="26606"/>
          <ac:spMkLst>
            <pc:docMk/>
            <pc:sldMk cId="849184548" sldId="309"/>
            <ac:spMk id="42" creationId="{8950AD4C-6AF3-49F8-94E1-DBCAFB39478B}"/>
          </ac:spMkLst>
        </pc:spChg>
        <pc:spChg chg="add del">
          <ac:chgData name="Brayan Uriel Barrera Landero" userId="5c76625406c6b24d" providerId="LiveId" clId="{5B893C74-E80B-464A-8349-B78E310F81E9}" dt="2022-07-30T20:35:48.728" v="1274" actId="26606"/>
          <ac:spMkLst>
            <pc:docMk/>
            <pc:sldMk cId="849184548" sldId="309"/>
            <ac:spMk id="43" creationId="{8DBEAE55-3EA1-41D7-A212-5F7D8986C1F2}"/>
          </ac:spMkLst>
        </pc:spChg>
        <pc:spChg chg="add del">
          <ac:chgData name="Brayan Uriel Barrera Landero" userId="5c76625406c6b24d" providerId="LiveId" clId="{5B893C74-E80B-464A-8349-B78E310F81E9}" dt="2022-07-30T20:35:48.728" v="1274" actId="26606"/>
          <ac:spMkLst>
            <pc:docMk/>
            <pc:sldMk cId="849184548" sldId="309"/>
            <ac:spMk id="44" creationId="{CFC5F0E7-644F-4101-BE72-12825CF537E7}"/>
          </ac:spMkLst>
        </pc:spChg>
        <pc:spChg chg="add del">
          <ac:chgData name="Brayan Uriel Barrera Landero" userId="5c76625406c6b24d" providerId="LiveId" clId="{5B893C74-E80B-464A-8349-B78E310F81E9}" dt="2022-07-30T20:35:48.728" v="1274" actId="26606"/>
          <ac:spMkLst>
            <pc:docMk/>
            <pc:sldMk cId="849184548" sldId="309"/>
            <ac:spMk id="45" creationId="{B1F9B6B4-B0C4-45C6-A086-901C960D03E7}"/>
          </ac:spMkLst>
        </pc:spChg>
        <pc:spChg chg="add del">
          <ac:chgData name="Brayan Uriel Barrera Landero" userId="5c76625406c6b24d" providerId="LiveId" clId="{5B893C74-E80B-464A-8349-B78E310F81E9}" dt="2022-07-30T20:35:50.511" v="1276" actId="26606"/>
          <ac:spMkLst>
            <pc:docMk/>
            <pc:sldMk cId="849184548" sldId="309"/>
            <ac:spMk id="47" creationId="{76C9B752-504F-4803-92CD-5373B8220C2C}"/>
          </ac:spMkLst>
        </pc:spChg>
        <pc:spChg chg="add del">
          <ac:chgData name="Brayan Uriel Barrera Landero" userId="5c76625406c6b24d" providerId="LiveId" clId="{5B893C74-E80B-464A-8349-B78E310F81E9}" dt="2022-07-30T20:35:50.511" v="1276" actId="26606"/>
          <ac:spMkLst>
            <pc:docMk/>
            <pc:sldMk cId="849184548" sldId="309"/>
            <ac:spMk id="48" creationId="{A5C2A117-93B7-4C54-9DCE-BDD4A5A05B6D}"/>
          </ac:spMkLst>
        </pc:spChg>
        <pc:spChg chg="add del">
          <ac:chgData name="Brayan Uriel Barrera Landero" userId="5c76625406c6b24d" providerId="LiveId" clId="{5B893C74-E80B-464A-8349-B78E310F81E9}" dt="2022-07-30T20:35:50.511" v="1276" actId="26606"/>
          <ac:spMkLst>
            <pc:docMk/>
            <pc:sldMk cId="849184548" sldId="309"/>
            <ac:spMk id="49" creationId="{C262B97F-B393-4C41-A3C9-DD240F982861}"/>
          </ac:spMkLst>
        </pc:spChg>
        <pc:spChg chg="add del">
          <ac:chgData name="Brayan Uriel Barrera Landero" userId="5c76625406c6b24d" providerId="LiveId" clId="{5B893C74-E80B-464A-8349-B78E310F81E9}" dt="2022-07-30T20:35:54.332" v="1278" actId="26606"/>
          <ac:spMkLst>
            <pc:docMk/>
            <pc:sldMk cId="849184548" sldId="309"/>
            <ac:spMk id="51" creationId="{4613B4A9-1C7C-4729-A016-AB42D3979460}"/>
          </ac:spMkLst>
        </pc:spChg>
        <pc:spChg chg="add del">
          <ac:chgData name="Brayan Uriel Barrera Landero" userId="5c76625406c6b24d" providerId="LiveId" clId="{5B893C74-E80B-464A-8349-B78E310F81E9}" dt="2022-07-30T20:37:10.578" v="1292" actId="26606"/>
          <ac:spMkLst>
            <pc:docMk/>
            <pc:sldMk cId="849184548" sldId="309"/>
            <ac:spMk id="53" creationId="{42A4FC2C-047E-45A5-965D-8E1E3BF09BC6}"/>
          </ac:spMkLst>
        </pc:spChg>
        <pc:spChg chg="add del">
          <ac:chgData name="Brayan Uriel Barrera Landero" userId="5c76625406c6b24d" providerId="LiveId" clId="{5B893C74-E80B-464A-8349-B78E310F81E9}" dt="2022-07-30T20:37:08.537" v="1287" actId="26606"/>
          <ac:spMkLst>
            <pc:docMk/>
            <pc:sldMk cId="849184548" sldId="309"/>
            <ac:spMk id="6153" creationId="{42A4FC2C-047E-45A5-965D-8E1E3BF09BC6}"/>
          </ac:spMkLst>
        </pc:spChg>
        <pc:spChg chg="add del">
          <ac:chgData name="Brayan Uriel Barrera Landero" userId="5c76625406c6b24d" providerId="LiveId" clId="{5B893C74-E80B-464A-8349-B78E310F81E9}" dt="2022-07-30T20:37:09.657" v="1289" actId="26606"/>
          <ac:spMkLst>
            <pc:docMk/>
            <pc:sldMk cId="849184548" sldId="309"/>
            <ac:spMk id="6155" creationId="{42A4FC2C-047E-45A5-965D-8E1E3BF09BC6}"/>
          </ac:spMkLst>
        </pc:spChg>
        <pc:spChg chg="add del">
          <ac:chgData name="Brayan Uriel Barrera Landero" userId="5c76625406c6b24d" providerId="LiveId" clId="{5B893C74-E80B-464A-8349-B78E310F81E9}" dt="2022-07-30T20:37:10.577" v="1291" actId="26606"/>
          <ac:spMkLst>
            <pc:docMk/>
            <pc:sldMk cId="849184548" sldId="309"/>
            <ac:spMk id="6157" creationId="{42A4FC2C-047E-45A5-965D-8E1E3BF09BC6}"/>
          </ac:spMkLst>
        </pc:spChg>
        <pc:spChg chg="add del">
          <ac:chgData name="Brayan Uriel Barrera Landero" userId="5c76625406c6b24d" providerId="LiveId" clId="{5B893C74-E80B-464A-8349-B78E310F81E9}" dt="2022-07-30T20:39:02.707" v="1297" actId="26606"/>
          <ac:spMkLst>
            <pc:docMk/>
            <pc:sldMk cId="849184548" sldId="309"/>
            <ac:spMk id="6159" creationId="{42A4FC2C-047E-45A5-965D-8E1E3BF09BC6}"/>
          </ac:spMkLst>
        </pc:spChg>
        <pc:spChg chg="add del">
          <ac:chgData name="Brayan Uriel Barrera Landero" userId="5c76625406c6b24d" providerId="LiveId" clId="{5B893C74-E80B-464A-8349-B78E310F81E9}" dt="2022-07-30T20:41:45.394" v="1302" actId="26606"/>
          <ac:spMkLst>
            <pc:docMk/>
            <pc:sldMk cId="849184548" sldId="309"/>
            <ac:spMk id="6164" creationId="{42A4FC2C-047E-45A5-965D-8E1E3BF09BC6}"/>
          </ac:spMkLst>
        </pc:spChg>
        <pc:spChg chg="add del">
          <ac:chgData name="Brayan Uriel Barrera Landero" userId="5c76625406c6b24d" providerId="LiveId" clId="{5B893C74-E80B-464A-8349-B78E310F81E9}" dt="2022-07-30T20:42:32.689" v="1305" actId="26606"/>
          <ac:spMkLst>
            <pc:docMk/>
            <pc:sldMk cId="849184548" sldId="309"/>
            <ac:spMk id="6169" creationId="{42A4FC2C-047E-45A5-965D-8E1E3BF09BC6}"/>
          </ac:spMkLst>
        </pc:spChg>
        <pc:spChg chg="add del">
          <ac:chgData name="Brayan Uriel Barrera Landero" userId="5c76625406c6b24d" providerId="LiveId" clId="{5B893C74-E80B-464A-8349-B78E310F81E9}" dt="2022-07-30T20:43:49.059" v="1326" actId="26606"/>
          <ac:spMkLst>
            <pc:docMk/>
            <pc:sldMk cId="849184548" sldId="309"/>
            <ac:spMk id="6174" creationId="{42A4FC2C-047E-45A5-965D-8E1E3BF09BC6}"/>
          </ac:spMkLst>
        </pc:spChg>
        <pc:spChg chg="add del">
          <ac:chgData name="Brayan Uriel Barrera Landero" userId="5c76625406c6b24d" providerId="LiveId" clId="{5B893C74-E80B-464A-8349-B78E310F81E9}" dt="2022-07-30T20:43:44.992" v="1322" actId="26606"/>
          <ac:spMkLst>
            <pc:docMk/>
            <pc:sldMk cId="849184548" sldId="309"/>
            <ac:spMk id="6179" creationId="{11BE3FA7-0D70-4431-814F-D8C40576EA93}"/>
          </ac:spMkLst>
        </pc:spChg>
        <pc:spChg chg="add del">
          <ac:chgData name="Brayan Uriel Barrera Landero" userId="5c76625406c6b24d" providerId="LiveId" clId="{5B893C74-E80B-464A-8349-B78E310F81E9}" dt="2022-07-30T20:43:49.059" v="1326" actId="26606"/>
          <ac:spMkLst>
            <pc:docMk/>
            <pc:sldMk cId="849184548" sldId="309"/>
            <ac:spMk id="6181" creationId="{20586029-32A0-47E5-9AEC-AE3ABA6B94D0}"/>
          </ac:spMkLst>
        </pc:spChg>
        <pc:spChg chg="add del">
          <ac:chgData name="Brayan Uriel Barrera Landero" userId="5c76625406c6b24d" providerId="LiveId" clId="{5B893C74-E80B-464A-8349-B78E310F81E9}" dt="2022-07-30T20:43:49.059" v="1326" actId="26606"/>
          <ac:spMkLst>
            <pc:docMk/>
            <pc:sldMk cId="849184548" sldId="309"/>
            <ac:spMk id="6182" creationId="{A9F529C3-C941-49FD-8C67-82F134F64BDB}"/>
          </ac:spMkLst>
        </pc:spChg>
        <pc:grpChg chg="add del">
          <ac:chgData name="Brayan Uriel Barrera Landero" userId="5c76625406c6b24d" providerId="LiveId" clId="{5B893C74-E80B-464A-8349-B78E310F81E9}" dt="2022-07-30T20:35:46.687" v="1272" actId="26606"/>
          <ac:grpSpMkLst>
            <pc:docMk/>
            <pc:sldMk cId="849184548" sldId="309"/>
            <ac:grpSpMk id="38" creationId="{63737881-458F-40AD-B72B-B57D267DC423}"/>
          </ac:grpSpMkLst>
        </pc:grpChg>
        <pc:picChg chg="add del mod">
          <ac:chgData name="Brayan Uriel Barrera Landero" userId="5c76625406c6b24d" providerId="LiveId" clId="{5B893C74-E80B-464A-8349-B78E310F81E9}" dt="2022-07-30T20:26:42.359" v="1222" actId="478"/>
          <ac:picMkLst>
            <pc:docMk/>
            <pc:sldMk cId="849184548" sldId="309"/>
            <ac:picMk id="2" creationId="{E7A03608-59A1-FFB5-8369-EEBDF39BFE3A}"/>
          </ac:picMkLst>
        </pc:picChg>
        <pc:picChg chg="add del mod">
          <ac:chgData name="Brayan Uriel Barrera Landero" userId="5c76625406c6b24d" providerId="LiveId" clId="{5B893C74-E80B-464A-8349-B78E310F81E9}" dt="2022-07-30T20:28:59.914" v="1234" actId="478"/>
          <ac:picMkLst>
            <pc:docMk/>
            <pc:sldMk cId="849184548" sldId="309"/>
            <ac:picMk id="3" creationId="{1C234ED7-6F43-D3C2-E974-11ADA62DCCD4}"/>
          </ac:picMkLst>
        </pc:picChg>
        <pc:picChg chg="add del mod">
          <ac:chgData name="Brayan Uriel Barrera Landero" userId="5c76625406c6b24d" providerId="LiveId" clId="{5B893C74-E80B-464A-8349-B78E310F81E9}" dt="2022-07-30T20:33:13.692" v="1245" actId="478"/>
          <ac:picMkLst>
            <pc:docMk/>
            <pc:sldMk cId="849184548" sldId="309"/>
            <ac:picMk id="4" creationId="{22DFD51F-957E-F759-804D-7198673D5D7F}"/>
          </ac:picMkLst>
        </pc:picChg>
        <pc:picChg chg="add del mod">
          <ac:chgData name="Brayan Uriel Barrera Landero" userId="5c76625406c6b24d" providerId="LiveId" clId="{5B893C74-E80B-464A-8349-B78E310F81E9}" dt="2022-07-30T20:34:14.780" v="1254" actId="478"/>
          <ac:picMkLst>
            <pc:docMk/>
            <pc:sldMk cId="849184548" sldId="309"/>
            <ac:picMk id="5" creationId="{DF25BF8E-838C-90C8-0CBA-73C605F56A42}"/>
          </ac:picMkLst>
        </pc:picChg>
        <pc:picChg chg="add del mod">
          <ac:chgData name="Brayan Uriel Barrera Landero" userId="5c76625406c6b24d" providerId="LiveId" clId="{5B893C74-E80B-464A-8349-B78E310F81E9}" dt="2022-07-30T20:37:01.839" v="1284" actId="478"/>
          <ac:picMkLst>
            <pc:docMk/>
            <pc:sldMk cId="849184548" sldId="309"/>
            <ac:picMk id="7" creationId="{A633992C-0F33-218E-8361-FBB601741424}"/>
          </ac:picMkLst>
        </pc:picChg>
        <pc:picChg chg="add del mod">
          <ac:chgData name="Brayan Uriel Barrera Landero" userId="5c76625406c6b24d" providerId="LiveId" clId="{5B893C74-E80B-464A-8349-B78E310F81E9}" dt="2022-07-30T20:39:32.644" v="1298" actId="478"/>
          <ac:picMkLst>
            <pc:docMk/>
            <pc:sldMk cId="849184548" sldId="309"/>
            <ac:picMk id="11" creationId="{044601C9-FEBC-366D-09F0-474CB2CFB1B3}"/>
          </ac:picMkLst>
        </pc:picChg>
        <pc:picChg chg="add del mod">
          <ac:chgData name="Brayan Uriel Barrera Landero" userId="5c76625406c6b24d" providerId="LiveId" clId="{5B893C74-E80B-464A-8349-B78E310F81E9}" dt="2022-07-30T20:42:03.681" v="1303" actId="478"/>
          <ac:picMkLst>
            <pc:docMk/>
            <pc:sldMk cId="849184548" sldId="309"/>
            <ac:picMk id="14" creationId="{68CDAF1A-FC4C-D039-D012-A6FF38F83211}"/>
          </ac:picMkLst>
        </pc:picChg>
        <pc:picChg chg="add mod ord">
          <ac:chgData name="Brayan Uriel Barrera Landero" userId="5c76625406c6b24d" providerId="LiveId" clId="{5B893C74-E80B-464A-8349-B78E310F81E9}" dt="2022-07-30T20:45:59.611" v="1339" actId="167"/>
          <ac:picMkLst>
            <pc:docMk/>
            <pc:sldMk cId="849184548" sldId="309"/>
            <ac:picMk id="16" creationId="{D77F4BC0-D0DD-0E96-8BF4-CC5078C7D02A}"/>
          </ac:picMkLst>
        </pc:picChg>
        <pc:picChg chg="add del mod">
          <ac:chgData name="Brayan Uriel Barrera Landero" userId="5c76625406c6b24d" providerId="LiveId" clId="{5B893C74-E80B-464A-8349-B78E310F81E9}" dt="2022-07-30T20:45:37.327" v="1336" actId="478"/>
          <ac:picMkLst>
            <pc:docMk/>
            <pc:sldMk cId="849184548" sldId="309"/>
            <ac:picMk id="18" creationId="{D5B11AFC-2FBB-2B3A-54FD-4A1B42365D5F}"/>
          </ac:picMkLst>
        </pc:picChg>
        <pc:picChg chg="add del mod ord modCrop">
          <ac:chgData name="Brayan Uriel Barrera Landero" userId="5c76625406c6b24d" providerId="LiveId" clId="{5B893C74-E80B-464A-8349-B78E310F81E9}" dt="2022-07-30T20:46:01.424" v="1340" actId="478"/>
          <ac:picMkLst>
            <pc:docMk/>
            <pc:sldMk cId="849184548" sldId="309"/>
            <ac:picMk id="21" creationId="{DA55DD9A-10CC-969F-8119-8A9B6BA0D60A}"/>
          </ac:picMkLst>
        </pc:picChg>
        <pc:picChg chg="add del mod">
          <ac:chgData name="Brayan Uriel Barrera Landero" userId="5c76625406c6b24d" providerId="LiveId" clId="{5B893C74-E80B-464A-8349-B78E310F81E9}" dt="2022-07-30T20:49:23.445" v="1346" actId="478"/>
          <ac:picMkLst>
            <pc:docMk/>
            <pc:sldMk cId="849184548" sldId="309"/>
            <ac:picMk id="25" creationId="{ABEA6C3E-BDD6-D4E0-AA53-34A0CC09CC4A}"/>
          </ac:picMkLst>
        </pc:picChg>
        <pc:picChg chg="add mod">
          <ac:chgData name="Brayan Uriel Barrera Landero" userId="5c76625406c6b24d" providerId="LiveId" clId="{5B893C74-E80B-464A-8349-B78E310F81E9}" dt="2022-07-30T20:49:45.214" v="1354" actId="14100"/>
          <ac:picMkLst>
            <pc:docMk/>
            <pc:sldMk cId="849184548" sldId="309"/>
            <ac:picMk id="41" creationId="{D017602F-335A-3607-2E5E-17A8286ACE97}"/>
          </ac:picMkLst>
        </pc:picChg>
        <pc:picChg chg="add del mod">
          <ac:chgData name="Brayan Uriel Barrera Landero" userId="5c76625406c6b24d" providerId="LiveId" clId="{5B893C74-E80B-464A-8349-B78E310F81E9}" dt="2022-07-30T20:38:57.131" v="1293" actId="478"/>
          <ac:picMkLst>
            <pc:docMk/>
            <pc:sldMk cId="849184548" sldId="309"/>
            <ac:picMk id="6148" creationId="{42A99AC7-6EDC-191A-9AA3-E45159291489}"/>
          </ac:picMkLst>
        </pc:picChg>
        <pc:cxnChg chg="add del">
          <ac:chgData name="Brayan Uriel Barrera Landero" userId="5c76625406c6b24d" providerId="LiveId" clId="{5B893C74-E80B-464A-8349-B78E310F81E9}" dt="2022-07-30T20:43:49.059" v="1326" actId="26606"/>
          <ac:cxnSpMkLst>
            <pc:docMk/>
            <pc:sldMk cId="849184548" sldId="309"/>
            <ac:cxnSpMk id="6183" creationId="{8C730EAB-A532-4295-A302-FB4B90DB9F5E}"/>
          </ac:cxnSpMkLst>
        </pc:cxnChg>
      </pc:sldChg>
      <pc:sldMasterChg chg="setBg">
        <pc:chgData name="Brayan Uriel Barrera Landero" userId="5c76625406c6b24d" providerId="LiveId" clId="{5B893C74-E80B-464A-8349-B78E310F81E9}" dt="2022-07-30T20:36:07.512" v="1283"/>
        <pc:sldMasterMkLst>
          <pc:docMk/>
          <pc:sldMasterMk cId="1426198415" sldId="2147483648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230FF-66A3-1D09-0D2C-77C5D8C0C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29439E-04FE-1A0D-9D1E-E16C2B847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4DB4CD-3E7A-D650-DA0B-6DA20C8F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09A-8BAD-4324-9038-FA61CF7023DD}" type="datetimeFigureOut">
              <a:rPr lang="es-ES" smtClean="0"/>
              <a:t>30/07/2022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789CE9-7717-5F03-A399-D39D364D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8ACBA9-C96F-9187-36DF-AE912AED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010-397A-4FBE-AC9B-862A888DEC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6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5080E-B833-0627-5923-D6859608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EFF5E3-A52B-EF09-CF78-8F303885E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3621FD-08FA-AECA-2C0D-4453C5F1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09A-8BAD-4324-9038-FA61CF7023DD}" type="datetimeFigureOut">
              <a:rPr lang="es-ES" smtClean="0"/>
              <a:t>30/07/2022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D152A4-9D59-45F6-0B38-ADCBB1AA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5CBDB-AE01-73C0-5FB5-0578FE60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010-397A-4FBE-AC9B-862A888DEC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95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C9D0C1-6558-A886-1AF7-AC46A00BF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F1756A-3945-79AF-10E3-851A81D9B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D1EE2B-5947-A8C8-9695-CE292136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09A-8BAD-4324-9038-FA61CF7023DD}" type="datetimeFigureOut">
              <a:rPr lang="es-ES" smtClean="0"/>
              <a:t>30/07/2022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C3BBE-B886-B424-A7D9-49E2C705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C6582D-0FA3-6FAD-A47A-84C0758E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010-397A-4FBE-AC9B-862A888DEC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28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6BB65-B355-9067-09A0-527947356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C33787-07D6-F58B-227E-CEDC11309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8DD6DC-0870-29BA-0A32-1EA07816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09A-8BAD-4324-9038-FA61CF7023DD}" type="datetimeFigureOut">
              <a:rPr lang="es-ES" smtClean="0"/>
              <a:t>30/07/2022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E17EFB-77C3-799E-9D2F-57956953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7DD3D0-D7CF-B8E4-5EA5-A6FEF04C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010-397A-4FBE-AC9B-862A888DEC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02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05418-34D3-E2CE-663F-4F9BB7DA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AC7D6E-B834-4CB0-01DB-5ACD0455B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60E79-DABD-81DA-B7E4-56635789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09A-8BAD-4324-9038-FA61CF7023DD}" type="datetimeFigureOut">
              <a:rPr lang="es-ES" smtClean="0"/>
              <a:t>30/07/2022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B49C6D-62A5-A722-043C-AFFE0AEBB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5F9294-AD3D-289F-81F7-CF4467D4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010-397A-4FBE-AC9B-862A888DEC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94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C7090-35AE-06B7-2ADD-D0F5FCF0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03F64F-FB1B-E6D1-CD85-FE9D4F51E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C45E4A-54CF-F015-FF72-DE780F8F6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D6B1FA-656E-1183-0614-21533471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09A-8BAD-4324-9038-FA61CF7023DD}" type="datetimeFigureOut">
              <a:rPr lang="es-ES" smtClean="0"/>
              <a:t>30/07/2022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A48E33-B67C-951E-7CA8-E28C8D86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4E81D6-2038-3A35-63BC-CA389FBC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010-397A-4FBE-AC9B-862A888DEC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35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FBC65-CFC4-B0E3-C186-5A5C52F6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711B2A-1FD4-D80F-0B68-7684AEBE8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06F719-B2EE-C9B9-1966-D0C1A7E9E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1B70DC-8747-25BD-A318-2B1891DBA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D2794D-82B8-C7B6-5912-ACDD227C9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859320-20CC-CDD4-5E80-D026A793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09A-8BAD-4324-9038-FA61CF7023DD}" type="datetimeFigureOut">
              <a:rPr lang="es-ES" smtClean="0"/>
              <a:t>30/07/2022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F65171-4621-2FC3-8A25-59E88DF3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D9684D-DD67-CE7A-5C6C-FEC7A507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010-397A-4FBE-AC9B-862A888DEC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6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37EFD-D407-8262-4771-523A4192D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FE2A4B4-408A-9409-4ECB-5B80C985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09A-8BAD-4324-9038-FA61CF7023DD}" type="datetimeFigureOut">
              <a:rPr lang="es-ES" smtClean="0"/>
              <a:t>30/07/2022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A95102-5AFA-F3C6-FA8B-8247C3689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53D4D3-FFC6-8168-24D8-F59118E6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010-397A-4FBE-AC9B-862A888DEC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57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637F28-B0DC-4E54-5632-D7982767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09A-8BAD-4324-9038-FA61CF7023DD}" type="datetimeFigureOut">
              <a:rPr lang="es-ES" smtClean="0"/>
              <a:t>30/07/2022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BC9CA9-8B15-70FB-C743-8B5AC9C3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626CA0-EDAA-9130-F4E3-94F50955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010-397A-4FBE-AC9B-862A888DEC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33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6A20E-A878-DD5E-C9B3-42E5A72A0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39EB05-8CE0-5F3B-A013-52356A69B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45A69A-0B8A-901E-2BC9-2CB3C8628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6C61A8-9E2C-83F0-217D-896AA9FD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09A-8BAD-4324-9038-FA61CF7023DD}" type="datetimeFigureOut">
              <a:rPr lang="es-ES" smtClean="0"/>
              <a:t>30/07/2022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401DE7-7915-53DD-B281-E941F1BB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4ADB7E-DBED-B2BF-3F64-378148A1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010-397A-4FBE-AC9B-862A888DEC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76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48314-5EFC-1104-7BB8-3B956DEE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858D50-77CA-ECDA-3942-3950DC194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A0EE8F-82B7-4600-3E00-94DA7D19F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557594-394A-B627-A77B-93FDB9B1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09A-8BAD-4324-9038-FA61CF7023DD}" type="datetimeFigureOut">
              <a:rPr lang="es-ES" smtClean="0"/>
              <a:t>30/07/2022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FCB377-5330-FEF7-9518-52293259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341B5C-973E-DFF5-8361-2C2998B9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9010-397A-4FBE-AC9B-862A888DEC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52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9ED5F4-47B1-7872-94E9-C27ABA0D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9B6DF8-D5A8-E18B-73CF-034782544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DA0630-60C4-3B63-62BE-93B88FC86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DF09A-8BAD-4324-9038-FA61CF7023DD}" type="datetimeFigureOut">
              <a:rPr lang="es-ES" smtClean="0"/>
              <a:t>30/07/2022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6B1716-56D7-8149-44B8-25A37E3A8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16B85E-F46D-57D6-A867-C6258E7D7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E9010-397A-4FBE-AC9B-862A888DEC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619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D77F4BC0-D0DD-0E96-8BF4-CC5078C7D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0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6174" name="Rectangle 617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" name="Imagen 40" descr="Logotipo&#10;&#10;Descripción generada automáticamente">
            <a:extLst>
              <a:ext uri="{FF2B5EF4-FFF2-40B4-BE49-F238E27FC236}">
                <a16:creationId xmlns:a16="http://schemas.microsoft.com/office/drawing/2014/main" id="{D017602F-335A-3607-2E5E-17A8286AC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253" y="0"/>
            <a:ext cx="3518224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8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17524" y="1101767"/>
            <a:ext cx="4427059" cy="45905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TIRA LED ROLLO 5 METROS IMPERMIABLE 4040 12 VOLTS  </a:t>
            </a:r>
          </a:p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TIRA LED, 5 MTS, 4040.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TIRAS LED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i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EBF47AE-30D7-779B-DB2E-8F6DC79C6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035348"/>
              </p:ext>
            </p:extLst>
          </p:nvPr>
        </p:nvGraphicFramePr>
        <p:xfrm>
          <a:off x="604520" y="2508860"/>
          <a:ext cx="990600" cy="3111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86431199"/>
                    </a:ext>
                  </a:extLst>
                </a:gridCol>
              </a:tblGrid>
              <a:tr h="24471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1313365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Blanco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27213730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Azul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0727502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Amarillo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07445182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Verde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3485311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Rojo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2806620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Rosa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5853437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Violeta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94206285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Cálido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5153150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RGB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03775512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8343F4-4182-11D8-53F9-70374016D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384775"/>
              </p:ext>
            </p:extLst>
          </p:nvPr>
        </p:nvGraphicFramePr>
        <p:xfrm>
          <a:off x="1584324" y="2508858"/>
          <a:ext cx="990600" cy="3111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381372585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834374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526-001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327441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526-002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952891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526-003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757761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526-004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6793573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526-005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6511182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526-006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3596082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526-007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098152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526-008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3162424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526-009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6086948"/>
                  </a:ext>
                </a:extLst>
              </a:tr>
            </a:tbl>
          </a:graphicData>
        </a:graphic>
      </p:graphicFrame>
      <p:pic>
        <p:nvPicPr>
          <p:cNvPr id="7" name="Imagen 6" descr="Imagen que contiene interior, plato, tabla, taza&#10;&#10;Descripción generada automáticamente">
            <a:extLst>
              <a:ext uri="{FF2B5EF4-FFF2-40B4-BE49-F238E27FC236}">
                <a16:creationId xmlns:a16="http://schemas.microsoft.com/office/drawing/2014/main" id="{4EABA535-F5E4-5B25-605D-326A0A55FE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033" r="1013" b="31732"/>
          <a:stretch/>
        </p:blipFill>
        <p:spPr>
          <a:xfrm>
            <a:off x="3664620" y="2122349"/>
            <a:ext cx="3526281" cy="3884517"/>
          </a:xfrm>
          <a:prstGeom prst="rect">
            <a:avLst/>
          </a:prstGeom>
        </p:spPr>
      </p:pic>
      <p:pic>
        <p:nvPicPr>
          <p:cNvPr id="10" name="Imagen 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7DABD22-FA66-149E-199D-2A7ADB2519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925" b="50019"/>
          <a:stretch/>
        </p:blipFill>
        <p:spPr>
          <a:xfrm rot="21480000" flipH="1">
            <a:off x="7865468" y="2449146"/>
            <a:ext cx="4145626" cy="103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5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17524" y="1101768"/>
            <a:ext cx="4427059" cy="440495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TIRA LED ROLLO 5 METROS IMPERMIABLE 5050 12 VOLTS  </a:t>
            </a:r>
          </a:p>
          <a:p>
            <a:r>
              <a:rPr lang="da-DK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TIRA LED, 5 MTS, 5050.</a:t>
            </a:r>
            <a:endParaRPr lang="es-ES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TIRAS LED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i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79311744-335F-E746-6A7E-31C092622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15473"/>
              </p:ext>
            </p:extLst>
          </p:nvPr>
        </p:nvGraphicFramePr>
        <p:xfrm>
          <a:off x="604520" y="2508860"/>
          <a:ext cx="990600" cy="3111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86431199"/>
                    </a:ext>
                  </a:extLst>
                </a:gridCol>
              </a:tblGrid>
              <a:tr h="24471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1313365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Blanco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27213730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Azul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0727502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Amarillo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07445182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Verde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3485311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Rojo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2806620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Rosa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5853437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Violeta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94206285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Cálido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5153150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RGB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03775512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AE98BE5C-476E-0076-4462-28A17163A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105814"/>
              </p:ext>
            </p:extLst>
          </p:nvPr>
        </p:nvGraphicFramePr>
        <p:xfrm>
          <a:off x="1584324" y="2508858"/>
          <a:ext cx="990600" cy="3111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381372585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834374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526-011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327441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526-012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952891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526-013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757761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526-014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6793573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526-015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6511182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526-016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3596082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526-017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098152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526-018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3162424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526-019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6086948"/>
                  </a:ext>
                </a:extLst>
              </a:tr>
            </a:tbl>
          </a:graphicData>
        </a:graphic>
      </p:graphicFrame>
      <p:pic>
        <p:nvPicPr>
          <p:cNvPr id="4" name="Imagen 3" descr="Imagen que contiene interior, competencia de atletismo, tabla, sostener&#10;&#10;Descripción generada automáticamente">
            <a:extLst>
              <a:ext uri="{FF2B5EF4-FFF2-40B4-BE49-F238E27FC236}">
                <a16:creationId xmlns:a16="http://schemas.microsoft.com/office/drawing/2014/main" id="{9FDD168D-7DC8-9A01-474B-B4693D61AE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181" t="12978" r="-2273" b="48241"/>
          <a:stretch/>
        </p:blipFill>
        <p:spPr>
          <a:xfrm>
            <a:off x="3050652" y="2365991"/>
            <a:ext cx="4689821" cy="2958971"/>
          </a:xfrm>
          <a:prstGeom prst="rect">
            <a:avLst/>
          </a:prstGeom>
        </p:spPr>
      </p:pic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09DB7C4-49BD-4D8C-F3ED-D2A4EBA010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1273" r="1013" b="42594"/>
          <a:stretch/>
        </p:blipFill>
        <p:spPr>
          <a:xfrm>
            <a:off x="7898180" y="2365991"/>
            <a:ext cx="3929485" cy="11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1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 de texto 1032">
            <a:extLst>
              <a:ext uri="{FF2B5EF4-FFF2-40B4-BE49-F238E27FC236}">
                <a16:creationId xmlns:a16="http://schemas.microsoft.com/office/drawing/2014/main" id="{4334B93C-1902-2BE1-FB88-E58DFFFEA812}"/>
              </a:ext>
            </a:extLst>
          </p:cNvPr>
          <p:cNvSpPr txBox="1"/>
          <p:nvPr/>
        </p:nvSpPr>
        <p:spPr>
          <a:xfrm>
            <a:off x="349039" y="761219"/>
            <a:ext cx="4427059" cy="50733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TIRA LED NEON GEL FLEXIBLE 6 X 12, 12 VOLTS  </a:t>
            </a:r>
          </a:p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TIRA LED, 5 MTS, GEL.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TIRAS LED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i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6EE10F5-0495-69A7-E7BF-8BAF8D0A0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713335"/>
              </p:ext>
            </p:extLst>
          </p:nvPr>
        </p:nvGraphicFramePr>
        <p:xfrm>
          <a:off x="438627" y="2100792"/>
          <a:ext cx="963453" cy="3733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63453">
                  <a:extLst>
                    <a:ext uri="{9D8B030D-6E8A-4147-A177-3AD203B41FA5}">
                      <a16:colId xmlns:a16="http://schemas.microsoft.com/office/drawing/2014/main" val="1477504674"/>
                    </a:ext>
                  </a:extLst>
                </a:gridCol>
              </a:tblGrid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04075681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Blanco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983510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Azul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14105584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Amarillo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50694956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Verde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45630684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Rojo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92200647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Rosa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51949782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Violeta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8175482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Calido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87071031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RGB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74155569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Azul ice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70610245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Naranja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4149058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B647012-3EFB-913D-E9FE-CCFF9574F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930390"/>
              </p:ext>
            </p:extLst>
          </p:nvPr>
        </p:nvGraphicFramePr>
        <p:xfrm>
          <a:off x="1402080" y="2100790"/>
          <a:ext cx="963454" cy="3733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63454">
                  <a:extLst>
                    <a:ext uri="{9D8B030D-6E8A-4147-A177-3AD203B41FA5}">
                      <a16:colId xmlns:a16="http://schemas.microsoft.com/office/drawing/2014/main" val="224878563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2503166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526-021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3418433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526-022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3188171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526-023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4378715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526-024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4680340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526-025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566182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526-026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016586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526-027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72244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526-028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8972672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526-029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3840436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526-030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8658667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526-031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47387908"/>
                  </a:ext>
                </a:extLst>
              </a:tr>
            </a:tbl>
          </a:graphicData>
        </a:graphic>
      </p:graphicFrame>
      <p:pic>
        <p:nvPicPr>
          <p:cNvPr id="6" name="Imagen 5" descr="Un cd de musica&#10;&#10;Descripción generada automáticamente con confianza baja">
            <a:extLst>
              <a:ext uri="{FF2B5EF4-FFF2-40B4-BE49-F238E27FC236}">
                <a16:creationId xmlns:a16="http://schemas.microsoft.com/office/drawing/2014/main" id="{ED7322F1-A750-1D11-68FE-B07CE240AF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t="22167" r="-96" b="9454"/>
          <a:stretch/>
        </p:blipFill>
        <p:spPr>
          <a:xfrm>
            <a:off x="3042232" y="1413591"/>
            <a:ext cx="4884853" cy="338894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DF11E01-E793-B1F0-0F56-53D619D3D4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51" t="43852" r="2148" b="39111"/>
          <a:stretch/>
        </p:blipFill>
        <p:spPr>
          <a:xfrm>
            <a:off x="3379573" y="4211952"/>
            <a:ext cx="4068651" cy="1628310"/>
          </a:xfrm>
          <a:prstGeom prst="rect">
            <a:avLst/>
          </a:prstGeom>
        </p:spPr>
      </p:pic>
      <p:pic>
        <p:nvPicPr>
          <p:cNvPr id="26" name="Imagen 25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3CC45BC0-72E5-315F-DE02-DB897153AAD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0" t="11448" r="2474" b="32516"/>
          <a:stretch/>
        </p:blipFill>
        <p:spPr>
          <a:xfrm>
            <a:off x="9246733" y="2337173"/>
            <a:ext cx="2182814" cy="16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2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 de texto 1032">
            <a:extLst>
              <a:ext uri="{FF2B5EF4-FFF2-40B4-BE49-F238E27FC236}">
                <a16:creationId xmlns:a16="http://schemas.microsoft.com/office/drawing/2014/main" id="{4334B93C-1902-2BE1-FB88-E58DFFFEA812}"/>
              </a:ext>
            </a:extLst>
          </p:cNvPr>
          <p:cNvSpPr txBox="1"/>
          <p:nvPr/>
        </p:nvSpPr>
        <p:spPr>
          <a:xfrm>
            <a:off x="356729" y="846062"/>
            <a:ext cx="4427059" cy="498852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it-IT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TIRA LED NEON GEL 8 x 16, 12 VOLTS.</a:t>
            </a: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TIRA LED, 5 MTS, GEL.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TIRAS LED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i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48E06E8D-B312-7909-0869-A2478F883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953963"/>
              </p:ext>
            </p:extLst>
          </p:nvPr>
        </p:nvGraphicFramePr>
        <p:xfrm>
          <a:off x="438627" y="2100792"/>
          <a:ext cx="963453" cy="3733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63453">
                  <a:extLst>
                    <a:ext uri="{9D8B030D-6E8A-4147-A177-3AD203B41FA5}">
                      <a16:colId xmlns:a16="http://schemas.microsoft.com/office/drawing/2014/main" val="1477504674"/>
                    </a:ext>
                  </a:extLst>
                </a:gridCol>
              </a:tblGrid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04075681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Blanco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983510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Azul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14105584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Amarillo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50694956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Verde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45630684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Rojo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92200647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Rosa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51949782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Violeta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8175482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Calido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87071031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RGB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74155569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Azul ice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70610245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Naranja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41490588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B377F7F3-3F4C-C739-5FCA-DF7AC505B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269197"/>
              </p:ext>
            </p:extLst>
          </p:nvPr>
        </p:nvGraphicFramePr>
        <p:xfrm>
          <a:off x="1402080" y="2100790"/>
          <a:ext cx="963454" cy="3733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63454">
                  <a:extLst>
                    <a:ext uri="{9D8B030D-6E8A-4147-A177-3AD203B41FA5}">
                      <a16:colId xmlns:a16="http://schemas.microsoft.com/office/drawing/2014/main" val="224878563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2503166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526-041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3418433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526-042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3188171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526-043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4378715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526-044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4680340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526-045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566182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526-046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016586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526-047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72244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526-048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8972672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526-049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3840436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526-050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8658667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526-051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47387908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7300608-17ED-65A0-ACD5-9318643D1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338" y="1422401"/>
            <a:ext cx="3034555" cy="299521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63C0E51-B68D-1E43-B2ED-0B8395A55C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51" t="46507" r="4756" b="41287"/>
          <a:stretch/>
        </p:blipFill>
        <p:spPr>
          <a:xfrm>
            <a:off x="3542188" y="4548806"/>
            <a:ext cx="3470913" cy="1023408"/>
          </a:xfrm>
          <a:prstGeom prst="rect">
            <a:avLst/>
          </a:prstGeom>
        </p:spPr>
      </p:pic>
      <p:pic>
        <p:nvPicPr>
          <p:cNvPr id="11" name="Imagen 10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A6135717-840D-2656-D762-FB979161FB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0" t="11448" r="2474" b="32516"/>
          <a:stretch/>
        </p:blipFill>
        <p:spPr>
          <a:xfrm>
            <a:off x="9246733" y="2337173"/>
            <a:ext cx="2182814" cy="16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0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TIRAS LED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i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Cuadro de texto 1032">
            <a:extLst>
              <a:ext uri="{FF2B5EF4-FFF2-40B4-BE49-F238E27FC236}">
                <a16:creationId xmlns:a16="http://schemas.microsoft.com/office/drawing/2014/main" id="{4334B93C-1902-2BE1-FB88-E58DFFFEA812}"/>
              </a:ext>
            </a:extLst>
          </p:cNvPr>
          <p:cNvSpPr txBox="1"/>
          <p:nvPr/>
        </p:nvSpPr>
        <p:spPr>
          <a:xfrm>
            <a:off x="335769" y="924466"/>
            <a:ext cx="1654640" cy="6022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it-IT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TIRAS RGB.</a:t>
            </a: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356496-085C-06DA-561E-79A60B66EB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81" t="3524" r="4820" b="2074"/>
          <a:stretch/>
        </p:blipFill>
        <p:spPr>
          <a:xfrm>
            <a:off x="890351" y="2833038"/>
            <a:ext cx="2200112" cy="217187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67AE1F1E-82D7-38D1-9DDF-82FF314785A7}"/>
              </a:ext>
            </a:extLst>
          </p:cNvPr>
          <p:cNvSpPr txBox="1"/>
          <p:nvPr/>
        </p:nvSpPr>
        <p:spPr>
          <a:xfrm>
            <a:off x="488125" y="5098737"/>
            <a:ext cx="3294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u="none" strike="noStrike" dirty="0">
                <a:effectLst/>
              </a:rPr>
              <a:t>Tira led, 2 mts, 5 volts, neón gel.</a:t>
            </a:r>
            <a:endParaRPr lang="es-E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2B27DB9-5027-3684-48FC-290DD0FEFC43}"/>
              </a:ext>
            </a:extLst>
          </p:cNvPr>
          <p:cNvSpPr txBox="1"/>
          <p:nvPr/>
        </p:nvSpPr>
        <p:spPr>
          <a:xfrm>
            <a:off x="1498394" y="5415147"/>
            <a:ext cx="988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u="none" strike="noStrike" dirty="0">
                <a:effectLst/>
              </a:rPr>
              <a:t>526-052</a:t>
            </a:r>
            <a:endParaRPr lang="es-E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" name="Imagen 9" descr="Imagen que contiene grande, tabla, tazón, luz&#10;&#10;Descripción generada automáticamente">
            <a:extLst>
              <a:ext uri="{FF2B5EF4-FFF2-40B4-BE49-F238E27FC236}">
                <a16:creationId xmlns:a16="http://schemas.microsoft.com/office/drawing/2014/main" id="{A8036307-00A2-9AED-E7AF-1524FF8767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9" r="4675" b="42594"/>
          <a:stretch/>
        </p:blipFill>
        <p:spPr>
          <a:xfrm>
            <a:off x="4003192" y="3026099"/>
            <a:ext cx="2200112" cy="1927031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38C869B2-B9CF-E0EC-97A0-05C9C54C809B}"/>
              </a:ext>
            </a:extLst>
          </p:cNvPr>
          <p:cNvSpPr txBox="1"/>
          <p:nvPr/>
        </p:nvSpPr>
        <p:spPr>
          <a:xfrm>
            <a:off x="3716865" y="5079895"/>
            <a:ext cx="3110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u="none" strike="noStrike" dirty="0">
                <a:effectLst/>
              </a:rPr>
              <a:t>Tira led, 5 mts, 5050, 150 </a:t>
            </a:r>
            <a:r>
              <a:rPr lang="es-ES" sz="1800" u="none" strike="noStrike" dirty="0" err="1">
                <a:effectLst/>
              </a:rPr>
              <a:t>led's</a:t>
            </a:r>
            <a:r>
              <a:rPr lang="es-ES" sz="1800" u="none" strike="noStrike" dirty="0">
                <a:effectLst/>
              </a:rPr>
              <a:t>.</a:t>
            </a:r>
            <a:endParaRPr lang="es-E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26F8D47-01EA-1E13-88E0-99DE69FD7D88}"/>
              </a:ext>
            </a:extLst>
          </p:cNvPr>
          <p:cNvSpPr txBox="1"/>
          <p:nvPr/>
        </p:nvSpPr>
        <p:spPr>
          <a:xfrm>
            <a:off x="4609218" y="5398336"/>
            <a:ext cx="988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u="none" strike="noStrike" dirty="0">
                <a:effectLst/>
              </a:rPr>
              <a:t>526-020</a:t>
            </a:r>
            <a:endParaRPr lang="es-E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7" name="Imagen 16" descr="Imagen que contiene interior, tabla, pequeño, sostener&#10;&#10;Descripción generada automáticamente">
            <a:extLst>
              <a:ext uri="{FF2B5EF4-FFF2-40B4-BE49-F238E27FC236}">
                <a16:creationId xmlns:a16="http://schemas.microsoft.com/office/drawing/2014/main" id="{7774C8B7-5F71-4402-C55D-4E4829EF80E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31" r="4675" b="37908"/>
          <a:stretch/>
        </p:blipFill>
        <p:spPr>
          <a:xfrm>
            <a:off x="2737885" y="204956"/>
            <a:ext cx="2200111" cy="1860229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A172EA94-FB3E-52C2-2EF4-200E5EB17DC8}"/>
              </a:ext>
            </a:extLst>
          </p:cNvPr>
          <p:cNvSpPr txBox="1"/>
          <p:nvPr/>
        </p:nvSpPr>
        <p:spPr>
          <a:xfrm>
            <a:off x="2292350" y="2026895"/>
            <a:ext cx="3091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u="none" strike="noStrike" dirty="0">
                <a:effectLst/>
              </a:rPr>
              <a:t>Tira led, 5 mts, 5050, 300 </a:t>
            </a:r>
            <a:r>
              <a:rPr lang="es-ES" sz="1800" u="none" strike="noStrike" dirty="0" err="1">
                <a:effectLst/>
              </a:rPr>
              <a:t>led's</a:t>
            </a:r>
            <a:r>
              <a:rPr lang="es-ES" sz="1800" u="none" strike="noStrike" dirty="0">
                <a:effectLst/>
              </a:rPr>
              <a:t>.</a:t>
            </a:r>
            <a:endParaRPr lang="es-E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79EC037-1E0A-C73B-F431-68E0B9433AB5}"/>
              </a:ext>
            </a:extLst>
          </p:cNvPr>
          <p:cNvSpPr txBox="1"/>
          <p:nvPr/>
        </p:nvSpPr>
        <p:spPr>
          <a:xfrm>
            <a:off x="3293110" y="2276965"/>
            <a:ext cx="1089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u="none" strike="noStrike" dirty="0">
                <a:effectLst/>
              </a:rPr>
              <a:t>526-019</a:t>
            </a:r>
            <a:endParaRPr lang="es-E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82D28C0F-CC44-5503-5B3A-6DA28EBA1FE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1703" r="178"/>
          <a:stretch/>
        </p:blipFill>
        <p:spPr>
          <a:xfrm>
            <a:off x="6174501" y="129219"/>
            <a:ext cx="2063727" cy="2290634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89A86679-FF30-8E13-642C-081F1FC3B83E}"/>
              </a:ext>
            </a:extLst>
          </p:cNvPr>
          <p:cNvSpPr txBox="1"/>
          <p:nvPr/>
        </p:nvSpPr>
        <p:spPr>
          <a:xfrm>
            <a:off x="6313699" y="2694040"/>
            <a:ext cx="2014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da-DK" sz="1800" u="none" strike="noStrike" dirty="0">
                <a:effectLst/>
              </a:rPr>
              <a:t>Tira led, 5 mts, gel.</a:t>
            </a:r>
            <a:endParaRPr lang="da-DK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2DEE2C1-463C-1EF6-5C9E-74F9208ACC76}"/>
              </a:ext>
            </a:extLst>
          </p:cNvPr>
          <p:cNvSpPr txBox="1"/>
          <p:nvPr/>
        </p:nvSpPr>
        <p:spPr>
          <a:xfrm>
            <a:off x="6816010" y="3005097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u="none" strike="noStrike" dirty="0">
                <a:effectLst/>
              </a:rPr>
              <a:t>526-049</a:t>
            </a:r>
            <a:endParaRPr lang="es-E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09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296</Words>
  <Application>Microsoft Office PowerPoint</Application>
  <PresentationFormat>Panorámica</PresentationFormat>
  <Paragraphs>146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Brayan Uriel Barrera Landero</dc:creator>
  <cp:lastModifiedBy>Brayan Uriel Barrera Landero</cp:lastModifiedBy>
  <cp:revision>1</cp:revision>
  <dcterms:created xsi:type="dcterms:W3CDTF">2022-07-25T21:37:21Z</dcterms:created>
  <dcterms:modified xsi:type="dcterms:W3CDTF">2022-07-30T21:03:13Z</dcterms:modified>
</cp:coreProperties>
</file>